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Hammersmith One"/>
      <p:regular r:id="rId15"/>
    </p:embeddedFont>
    <p:embeddedFont>
      <p:font typeface="Bebas Neue"/>
      <p:regular r:id="rId16"/>
    </p:embeddedFont>
    <p:embeddedFont>
      <p:font typeface="Fira Sans"/>
      <p:regular r:id="rId17"/>
      <p:bold r:id="rId18"/>
      <p:italic r:id="rId19"/>
      <p:boldItalic r:id="rId20"/>
    </p:embeddedFont>
    <p:embeddedFont>
      <p:font typeface="Archivo Black"/>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raSans-boldItalic.fntdata"/><Relationship Id="rId21" Type="http://schemas.openxmlformats.org/officeDocument/2006/relationships/font" Target="fonts/ArchivoBlack-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HammersmithOne-regular.fntdata"/><Relationship Id="rId14" Type="http://schemas.openxmlformats.org/officeDocument/2006/relationships/slide" Target="slides/slide9.xml"/><Relationship Id="rId17" Type="http://schemas.openxmlformats.org/officeDocument/2006/relationships/font" Target="fonts/FiraSans-regular.fntdata"/><Relationship Id="rId16" Type="http://schemas.openxmlformats.org/officeDocument/2006/relationships/font" Target="fonts/BebasNeue-regular.fntdata"/><Relationship Id="rId19" Type="http://schemas.openxmlformats.org/officeDocument/2006/relationships/font" Target="fonts/FiraSans-italic.fntdata"/><Relationship Id="rId18" Type="http://schemas.openxmlformats.org/officeDocument/2006/relationships/font" Target="fonts/FiraSans-bold.fntdata"/></Relationships>
</file>

<file path=ppt/media/image19.png>
</file>

<file path=ppt/media/image21.png>
</file>

<file path=ppt/media/image22.png>
</file>

<file path=ppt/media/image25.png>
</file>

<file path=ppt/media/image27.png>
</file>

<file path=ppt/media/image29.png>
</file>

<file path=ppt/media/image4.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c4800a88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c4800a88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c4800a88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c4800a88d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c4800a88d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c4800a88d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c4800a88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2c4800a88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c4800a88d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c4800a88d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c4800a88d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c4800a88d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c4800a88d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c4800a88d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c4800a88d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c4800a88d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08900" y="539500"/>
            <a:ext cx="7726200" cy="16659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b="1" sz="6000">
                <a:solidFill>
                  <a:schemeClr val="dk1"/>
                </a:solidFill>
                <a:latin typeface="Hammersmith One"/>
                <a:ea typeface="Hammersmith One"/>
                <a:cs typeface="Hammersmith One"/>
                <a:sym typeface="Hammersmith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477050" y="2266319"/>
            <a:ext cx="6189900" cy="3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None/>
              <a:defRPr>
                <a:solidFill>
                  <a:schemeClr val="dk1"/>
                </a:solidFill>
                <a:latin typeface="Fira Sans"/>
                <a:ea typeface="Fira Sans"/>
                <a:cs typeface="Fira Sans"/>
                <a:sym typeface="Fira Sans"/>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11" name="Google Shape;11;p2"/>
          <p:cNvSpPr/>
          <p:nvPr/>
        </p:nvSpPr>
        <p:spPr>
          <a:xfrm>
            <a:off x="731463" y="2431388"/>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rot="-233893">
            <a:off x="5399298" y="2431466"/>
            <a:ext cx="4306277" cy="1528666"/>
            <a:chOff x="5935091" y="4995712"/>
            <a:chExt cx="3772667" cy="1528654"/>
          </a:xfrm>
        </p:grpSpPr>
        <p:sp>
          <p:nvSpPr>
            <p:cNvPr id="13" name="Google Shape;13;p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p:nvPr/>
        </p:nvSpPr>
        <p:spPr>
          <a:xfrm>
            <a:off x="-40500" y="2819752"/>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00662" y="2996828"/>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rot="10800000">
            <a:off x="-373275" y="36055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7201180" y="3269198"/>
            <a:ext cx="1515538" cy="1242189"/>
            <a:chOff x="-3000258" y="8"/>
            <a:chExt cx="723718" cy="593157"/>
          </a:xfrm>
        </p:grpSpPr>
        <p:sp>
          <p:nvSpPr>
            <p:cNvPr id="21" name="Google Shape;21;p2"/>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p:nvPr/>
        </p:nvSpPr>
        <p:spPr>
          <a:xfrm>
            <a:off x="731474" y="33777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55000" y="35587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2"/>
          <p:cNvGrpSpPr/>
          <p:nvPr/>
        </p:nvGrpSpPr>
        <p:grpSpPr>
          <a:xfrm flipH="1" rot="-10566107">
            <a:off x="5399298" y="5211907"/>
            <a:ext cx="4306277" cy="1528666"/>
            <a:chOff x="5935091" y="4995712"/>
            <a:chExt cx="3772667" cy="1528654"/>
          </a:xfrm>
        </p:grpSpPr>
        <p:sp>
          <p:nvSpPr>
            <p:cNvPr id="31" name="Google Shape;31;p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flipH="1" rot="10800000">
            <a:off x="-40487" y="4865347"/>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400650" y="4571592"/>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73263" y="454537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 name="Google Shape;38;p2"/>
          <p:cNvGrpSpPr/>
          <p:nvPr/>
        </p:nvGrpSpPr>
        <p:grpSpPr>
          <a:xfrm flipH="1" rot="10800000">
            <a:off x="7201193" y="4585727"/>
            <a:ext cx="1515538" cy="1242189"/>
            <a:chOff x="-3000258" y="8"/>
            <a:chExt cx="723718" cy="593157"/>
          </a:xfrm>
        </p:grpSpPr>
        <p:sp>
          <p:nvSpPr>
            <p:cNvPr id="39" name="Google Shape;39;p2"/>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p:nvPr/>
        </p:nvSpPr>
        <p:spPr>
          <a:xfrm flipH="1" rot="10800000">
            <a:off x="731486" y="469431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flipH="1" rot="10800000">
            <a:off x="555013" y="4793746"/>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00600" y="4603992"/>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395250" y="2684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flipH="1" rot="10800000">
            <a:off x="8584125" y="198210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flipH="1" rot="10800000">
            <a:off x="7602730" y="-105205"/>
            <a:ext cx="2697267" cy="520032"/>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flipH="1" rot="10800000">
            <a:off x="-1404673" y="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93" name="Shape 193"/>
        <p:cNvGrpSpPr/>
        <p:nvPr/>
      </p:nvGrpSpPr>
      <p:grpSpPr>
        <a:xfrm>
          <a:off x="0" y="0"/>
          <a:ext cx="0" cy="0"/>
          <a:chOff x="0" y="0"/>
          <a:chExt cx="0" cy="0"/>
        </a:xfrm>
      </p:grpSpPr>
      <p:sp>
        <p:nvSpPr>
          <p:cNvPr id="194" name="Google Shape;194;p11"/>
          <p:cNvSpPr/>
          <p:nvPr/>
        </p:nvSpPr>
        <p:spPr>
          <a:xfrm>
            <a:off x="6563550" y="2207650"/>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11"/>
          <p:cNvGrpSpPr/>
          <p:nvPr/>
        </p:nvGrpSpPr>
        <p:grpSpPr>
          <a:xfrm flipH="1" rot="10800000">
            <a:off x="3779990" y="4752995"/>
            <a:ext cx="4399976" cy="1817993"/>
            <a:chOff x="3779990" y="2257346"/>
            <a:chExt cx="4399976" cy="1817993"/>
          </a:xfrm>
        </p:grpSpPr>
        <p:sp>
          <p:nvSpPr>
            <p:cNvPr id="196" name="Google Shape;196;p11"/>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11"/>
          <p:cNvSpPr/>
          <p:nvPr/>
        </p:nvSpPr>
        <p:spPr>
          <a:xfrm flipH="1" rot="10800000">
            <a:off x="919788" y="5372522"/>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4243700" y="4299772"/>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rot="10800000">
            <a:off x="-236825" y="4596569"/>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flipH="1" rot="10800000">
            <a:off x="-939937" y="4290378"/>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373275" y="427659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rot="10800000">
            <a:off x="731474" y="442553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rot="10800000">
            <a:off x="555000" y="452496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rot="10800000">
            <a:off x="2288496" y="496194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flipH="1" rot="10800000">
            <a:off x="6459534" y="4346462"/>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flipH="1" rot="10800000">
            <a:off x="3779923" y="48447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rot="10503305">
            <a:off x="6916992" y="4232117"/>
            <a:ext cx="2315866" cy="2493994"/>
            <a:chOff x="-1642997" y="-2818828"/>
            <a:chExt cx="2315814" cy="2493939"/>
          </a:xfrm>
        </p:grpSpPr>
        <p:sp>
          <p:nvSpPr>
            <p:cNvPr id="211" name="Google Shape;211;p1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11"/>
          <p:cNvSpPr/>
          <p:nvPr/>
        </p:nvSpPr>
        <p:spPr>
          <a:xfrm flipH="1" rot="10578709">
            <a:off x="4811268" y="4256765"/>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11"/>
          <p:cNvGrpSpPr/>
          <p:nvPr/>
        </p:nvGrpSpPr>
        <p:grpSpPr>
          <a:xfrm>
            <a:off x="3779990" y="2028746"/>
            <a:ext cx="4399976" cy="1817993"/>
            <a:chOff x="3779990" y="2257346"/>
            <a:chExt cx="4399976" cy="1817993"/>
          </a:xfrm>
        </p:grpSpPr>
        <p:sp>
          <p:nvSpPr>
            <p:cNvPr id="217" name="Google Shape;217;p11"/>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p:nvPr/>
        </p:nvSpPr>
        <p:spPr>
          <a:xfrm>
            <a:off x="919788" y="31316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rot="10800000">
            <a:off x="4243700" y="3998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236825" y="2591150"/>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939937" y="2780662"/>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rot="10800000">
            <a:off x="-373275" y="3376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731474" y="31491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555000" y="33301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1088125" y="431677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2288496" y="333016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6459534" y="40666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3779923" y="356839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1"/>
          <p:cNvGrpSpPr/>
          <p:nvPr/>
        </p:nvGrpSpPr>
        <p:grpSpPr>
          <a:xfrm flipH="1" rot="296695">
            <a:off x="6916992" y="1873624"/>
            <a:ext cx="2315866" cy="2493994"/>
            <a:chOff x="-1642997" y="-2818828"/>
            <a:chExt cx="2315814" cy="2493939"/>
          </a:xfrm>
        </p:grpSpPr>
        <p:sp>
          <p:nvSpPr>
            <p:cNvPr id="233" name="Google Shape;233;p1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1"/>
          <p:cNvSpPr/>
          <p:nvPr/>
        </p:nvSpPr>
        <p:spPr>
          <a:xfrm rot="221291">
            <a:off x="4811268" y="3486523"/>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txBox="1"/>
          <p:nvPr>
            <p:ph hasCustomPrompt="1" type="title"/>
          </p:nvPr>
        </p:nvSpPr>
        <p:spPr>
          <a:xfrm>
            <a:off x="1284000" y="528950"/>
            <a:ext cx="6576000" cy="95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9" name="Google Shape;239;p11"/>
          <p:cNvSpPr txBox="1"/>
          <p:nvPr>
            <p:ph idx="1" type="subTitle"/>
          </p:nvPr>
        </p:nvSpPr>
        <p:spPr>
          <a:xfrm>
            <a:off x="1284000" y="1554950"/>
            <a:ext cx="6576000" cy="39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40" name="Google Shape;240;p11"/>
          <p:cNvSpPr/>
          <p:nvPr/>
        </p:nvSpPr>
        <p:spPr>
          <a:xfrm flipH="1" rot="10800000">
            <a:off x="-1501618" y="18251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rot="10800000">
            <a:off x="7137102" y="229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2" name="Shape 24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blipFill>
          <a:blip r:embed="rId2">
            <a:alphaModFix/>
          </a:blip>
          <a:stretch>
            <a:fillRect/>
          </a:stretch>
        </a:blipFill>
      </p:bgPr>
    </p:bg>
    <p:spTree>
      <p:nvGrpSpPr>
        <p:cNvPr id="243" name="Shape 243"/>
        <p:cNvGrpSpPr/>
        <p:nvPr/>
      </p:nvGrpSpPr>
      <p:grpSpPr>
        <a:xfrm>
          <a:off x="0" y="0"/>
          <a:ext cx="0" cy="0"/>
          <a:chOff x="0" y="0"/>
          <a:chExt cx="0" cy="0"/>
        </a:xfrm>
      </p:grpSpPr>
      <p:sp>
        <p:nvSpPr>
          <p:cNvPr id="244" name="Google Shape;244;p13"/>
          <p:cNvSpPr txBox="1"/>
          <p:nvPr>
            <p:ph type="title"/>
          </p:nvPr>
        </p:nvSpPr>
        <p:spPr>
          <a:xfrm>
            <a:off x="713612"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5" name="Google Shape;245;p13"/>
          <p:cNvSpPr txBox="1"/>
          <p:nvPr>
            <p:ph idx="1" type="subTitle"/>
          </p:nvPr>
        </p:nvSpPr>
        <p:spPr>
          <a:xfrm>
            <a:off x="713600" y="2225562"/>
            <a:ext cx="2482500" cy="52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6" name="Google Shape;246;p13"/>
          <p:cNvSpPr txBox="1"/>
          <p:nvPr>
            <p:ph idx="2" type="title"/>
          </p:nvPr>
        </p:nvSpPr>
        <p:spPr>
          <a:xfrm>
            <a:off x="3330750"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7" name="Google Shape;247;p13"/>
          <p:cNvSpPr txBox="1"/>
          <p:nvPr>
            <p:ph idx="3" type="subTitle"/>
          </p:nvPr>
        </p:nvSpPr>
        <p:spPr>
          <a:xfrm>
            <a:off x="3330742" y="2219401"/>
            <a:ext cx="24825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8" name="Google Shape;248;p13"/>
          <p:cNvSpPr txBox="1"/>
          <p:nvPr>
            <p:ph idx="4" type="title"/>
          </p:nvPr>
        </p:nvSpPr>
        <p:spPr>
          <a:xfrm>
            <a:off x="5965650"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9" name="Google Shape;249;p13"/>
          <p:cNvSpPr txBox="1"/>
          <p:nvPr>
            <p:ph idx="5" type="subTitle"/>
          </p:nvPr>
        </p:nvSpPr>
        <p:spPr>
          <a:xfrm>
            <a:off x="5965646" y="2219401"/>
            <a:ext cx="24825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0" name="Google Shape;250;p13"/>
          <p:cNvSpPr txBox="1"/>
          <p:nvPr>
            <p:ph idx="6" type="title"/>
          </p:nvPr>
        </p:nvSpPr>
        <p:spPr>
          <a:xfrm>
            <a:off x="713612" y="3710874"/>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1" name="Google Shape;251;p13"/>
          <p:cNvSpPr txBox="1"/>
          <p:nvPr>
            <p:ph idx="7" type="subTitle"/>
          </p:nvPr>
        </p:nvSpPr>
        <p:spPr>
          <a:xfrm>
            <a:off x="713600" y="406873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2" name="Google Shape;252;p13"/>
          <p:cNvSpPr txBox="1"/>
          <p:nvPr>
            <p:ph idx="8" type="title"/>
          </p:nvPr>
        </p:nvSpPr>
        <p:spPr>
          <a:xfrm>
            <a:off x="3330750" y="3710869"/>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3" name="Google Shape;253;p13"/>
          <p:cNvSpPr txBox="1"/>
          <p:nvPr>
            <p:ph idx="9" type="subTitle"/>
          </p:nvPr>
        </p:nvSpPr>
        <p:spPr>
          <a:xfrm>
            <a:off x="3330742" y="407374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4" name="Google Shape;254;p13"/>
          <p:cNvSpPr txBox="1"/>
          <p:nvPr>
            <p:ph idx="13" type="title"/>
          </p:nvPr>
        </p:nvSpPr>
        <p:spPr>
          <a:xfrm>
            <a:off x="5965650" y="3710872"/>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5" name="Google Shape;255;p13"/>
          <p:cNvSpPr txBox="1"/>
          <p:nvPr>
            <p:ph idx="14" type="subTitle"/>
          </p:nvPr>
        </p:nvSpPr>
        <p:spPr>
          <a:xfrm>
            <a:off x="5965646" y="407374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6" name="Google Shape;256;p13"/>
          <p:cNvSpPr txBox="1"/>
          <p:nvPr>
            <p:ph hasCustomPrompt="1" idx="15" type="title"/>
          </p:nvPr>
        </p:nvSpPr>
        <p:spPr>
          <a:xfrm>
            <a:off x="713612"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7" name="Google Shape;257;p13"/>
          <p:cNvSpPr txBox="1"/>
          <p:nvPr>
            <p:ph hasCustomPrompt="1" idx="16" type="title"/>
          </p:nvPr>
        </p:nvSpPr>
        <p:spPr>
          <a:xfrm>
            <a:off x="713612"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8" name="Google Shape;258;p13"/>
          <p:cNvSpPr txBox="1"/>
          <p:nvPr>
            <p:ph hasCustomPrompt="1" idx="17" type="title"/>
          </p:nvPr>
        </p:nvSpPr>
        <p:spPr>
          <a:xfrm>
            <a:off x="3330750"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9" name="Google Shape;259;p13"/>
          <p:cNvSpPr txBox="1"/>
          <p:nvPr>
            <p:ph hasCustomPrompt="1" idx="18" type="title"/>
          </p:nvPr>
        </p:nvSpPr>
        <p:spPr>
          <a:xfrm>
            <a:off x="3330750"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0" name="Google Shape;260;p13"/>
          <p:cNvSpPr txBox="1"/>
          <p:nvPr>
            <p:ph hasCustomPrompt="1" idx="19" type="title"/>
          </p:nvPr>
        </p:nvSpPr>
        <p:spPr>
          <a:xfrm>
            <a:off x="5965650"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1" name="Google Shape;261;p13"/>
          <p:cNvSpPr txBox="1"/>
          <p:nvPr>
            <p:ph hasCustomPrompt="1" idx="20" type="title"/>
          </p:nvPr>
        </p:nvSpPr>
        <p:spPr>
          <a:xfrm>
            <a:off x="5965650"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2" name="Google Shape;262;p13"/>
          <p:cNvSpPr/>
          <p:nvPr/>
        </p:nvSpPr>
        <p:spPr>
          <a:xfrm>
            <a:off x="7090225" y="38076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flipH="1" rot="10800000">
            <a:off x="-1013912" y="2687994"/>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flipH="1" rot="10800000">
            <a:off x="1291563" y="269388"/>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flipH="1" rot="10800000">
            <a:off x="7542852" y="476990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txBox="1"/>
          <p:nvPr>
            <p:ph idx="21"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blipFill>
          <a:blip r:embed="rId2">
            <a:alphaModFix/>
          </a:blip>
          <a:stretch>
            <a:fillRect/>
          </a:stretch>
        </a:blipFill>
      </p:bgPr>
    </p:bg>
    <p:spTree>
      <p:nvGrpSpPr>
        <p:cNvPr id="267" name="Shape 267"/>
        <p:cNvGrpSpPr/>
        <p:nvPr/>
      </p:nvGrpSpPr>
      <p:grpSpPr>
        <a:xfrm>
          <a:off x="0" y="0"/>
          <a:ext cx="0" cy="0"/>
          <a:chOff x="0" y="0"/>
          <a:chExt cx="0" cy="0"/>
        </a:xfrm>
      </p:grpSpPr>
      <p:sp>
        <p:nvSpPr>
          <p:cNvPr id="268" name="Google Shape;268;p14"/>
          <p:cNvSpPr txBox="1"/>
          <p:nvPr>
            <p:ph type="title"/>
          </p:nvPr>
        </p:nvSpPr>
        <p:spPr>
          <a:xfrm>
            <a:off x="713220" y="3939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9" name="Google Shape;269;p14"/>
          <p:cNvSpPr/>
          <p:nvPr/>
        </p:nvSpPr>
        <p:spPr>
          <a:xfrm>
            <a:off x="572950" y="1899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flipH="1" rot="10800000">
            <a:off x="-1324568" y="45711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flipH="1" rot="10800000">
            <a:off x="-1407325" y="22751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flipH="1" rot="10800000">
            <a:off x="8428627" y="25770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3">
    <p:bg>
      <p:bgPr>
        <a:blipFill>
          <a:blip r:embed="rId2">
            <a:alphaModFix/>
          </a:blip>
          <a:stretch>
            <a:fillRect/>
          </a:stretch>
        </a:blipFill>
      </p:bgPr>
    </p:bg>
    <p:spTree>
      <p:nvGrpSpPr>
        <p:cNvPr id="273" name="Shape 273"/>
        <p:cNvGrpSpPr/>
        <p:nvPr/>
      </p:nvGrpSpPr>
      <p:grpSpPr>
        <a:xfrm>
          <a:off x="0" y="0"/>
          <a:ext cx="0" cy="0"/>
          <a:chOff x="0" y="0"/>
          <a:chExt cx="0" cy="0"/>
        </a:xfrm>
      </p:grpSpPr>
      <p:sp>
        <p:nvSpPr>
          <p:cNvPr id="274" name="Google Shape;274;p15"/>
          <p:cNvSpPr txBox="1"/>
          <p:nvPr>
            <p:ph type="title"/>
          </p:nvPr>
        </p:nvSpPr>
        <p:spPr>
          <a:xfrm>
            <a:off x="713225" y="3939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5" name="Google Shape;275;p15"/>
          <p:cNvSpPr/>
          <p:nvPr/>
        </p:nvSpPr>
        <p:spPr>
          <a:xfrm flipH="1" rot="10800000">
            <a:off x="8155725" y="463888"/>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flipH="1" rot="10800000">
            <a:off x="-1873168" y="450822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flipH="1" rot="10800000">
            <a:off x="-406225" y="3670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2">
    <p:bg>
      <p:bgPr>
        <a:blipFill>
          <a:blip r:embed="rId2">
            <a:alphaModFix/>
          </a:blip>
          <a:stretch>
            <a:fillRect/>
          </a:stretch>
        </a:blipFill>
      </p:bgPr>
    </p:bg>
    <p:spTree>
      <p:nvGrpSpPr>
        <p:cNvPr id="278" name="Shape 278"/>
        <p:cNvGrpSpPr/>
        <p:nvPr/>
      </p:nvGrpSpPr>
      <p:grpSpPr>
        <a:xfrm>
          <a:off x="0" y="0"/>
          <a:ext cx="0" cy="0"/>
          <a:chOff x="0" y="0"/>
          <a:chExt cx="0" cy="0"/>
        </a:xfrm>
      </p:grpSpPr>
      <p:sp>
        <p:nvSpPr>
          <p:cNvPr id="279" name="Google Shape;279;p16"/>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0" name="Google Shape;280;p16"/>
          <p:cNvSpPr/>
          <p:nvPr/>
        </p:nvSpPr>
        <p:spPr>
          <a:xfrm flipH="1" rot="10800000">
            <a:off x="7761500" y="48666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1414175" y="419700"/>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flipH="1" rot="10800000">
            <a:off x="-1761818" y="452997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flipH="1" rot="10800000">
            <a:off x="7130102" y="-5"/>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bg>
      <p:bgPr>
        <a:blipFill>
          <a:blip r:embed="rId2">
            <a:alphaModFix/>
          </a:blip>
          <a:stretch>
            <a:fillRect/>
          </a:stretch>
        </a:blipFill>
      </p:bgPr>
    </p:bg>
    <p:spTree>
      <p:nvGrpSpPr>
        <p:cNvPr id="284" name="Shape 284"/>
        <p:cNvGrpSpPr/>
        <p:nvPr/>
      </p:nvGrpSpPr>
      <p:grpSpPr>
        <a:xfrm>
          <a:off x="0" y="0"/>
          <a:ext cx="0" cy="0"/>
          <a:chOff x="0" y="0"/>
          <a:chExt cx="0" cy="0"/>
        </a:xfrm>
      </p:grpSpPr>
      <p:sp>
        <p:nvSpPr>
          <p:cNvPr id="285" name="Google Shape;285;p17"/>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6" name="Google Shape;286;p17"/>
          <p:cNvSpPr/>
          <p:nvPr/>
        </p:nvSpPr>
        <p:spPr>
          <a:xfrm flipH="1">
            <a:off x="8193799" y="234500"/>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7"/>
          <p:cNvSpPr/>
          <p:nvPr/>
        </p:nvSpPr>
        <p:spPr>
          <a:xfrm rot="10800000">
            <a:off x="6785517"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rot="10800000">
            <a:off x="-1627218" y="26497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_1">
    <p:bg>
      <p:bgPr>
        <a:blipFill>
          <a:blip r:embed="rId2">
            <a:alphaModFix/>
          </a:blip>
          <a:stretch>
            <a:fillRect/>
          </a:stretch>
        </a:blipFill>
      </p:bgPr>
    </p:bg>
    <p:spTree>
      <p:nvGrpSpPr>
        <p:cNvPr id="289" name="Shape 289"/>
        <p:cNvGrpSpPr/>
        <p:nvPr/>
      </p:nvGrpSpPr>
      <p:grpSpPr>
        <a:xfrm>
          <a:off x="0" y="0"/>
          <a:ext cx="0" cy="0"/>
          <a:chOff x="0" y="0"/>
          <a:chExt cx="0" cy="0"/>
        </a:xfrm>
      </p:grpSpPr>
      <p:sp>
        <p:nvSpPr>
          <p:cNvPr id="290" name="Google Shape;290;p18"/>
          <p:cNvSpPr txBox="1"/>
          <p:nvPr>
            <p:ph idx="1" type="subTitle"/>
          </p:nvPr>
        </p:nvSpPr>
        <p:spPr>
          <a:xfrm>
            <a:off x="1209400" y="1667675"/>
            <a:ext cx="3371100" cy="110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1" name="Google Shape;291;p18"/>
          <p:cNvSpPr txBox="1"/>
          <p:nvPr>
            <p:ph type="title"/>
          </p:nvPr>
        </p:nvSpPr>
        <p:spPr>
          <a:xfrm>
            <a:off x="1209398" y="1087575"/>
            <a:ext cx="3371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2" name="Google Shape;292;p18"/>
          <p:cNvSpPr/>
          <p:nvPr/>
        </p:nvSpPr>
        <p:spPr>
          <a:xfrm flipH="1" rot="10800000">
            <a:off x="2040425" y="3639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rot="10800000">
            <a:off x="3122471" y="3889725"/>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flipH="1">
            <a:off x="3122471" y="419140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rot="10800000">
            <a:off x="-540848" y="4178802"/>
            <a:ext cx="10290104" cy="1316092"/>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rot="10800000">
            <a:off x="-1173312" y="4182032"/>
            <a:ext cx="11188469" cy="1181460"/>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8"/>
          <p:cNvSpPr/>
          <p:nvPr/>
        </p:nvSpPr>
        <p:spPr>
          <a:xfrm flipH="1">
            <a:off x="-950530" y="4168231"/>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rot="10800000">
            <a:off x="8367207" y="4168315"/>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rot="10800000">
            <a:off x="8897243" y="4308512"/>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rot="10800000">
            <a:off x="6400463" y="4853583"/>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p:nvPr/>
        </p:nvSpPr>
        <p:spPr>
          <a:xfrm rot="10800000">
            <a:off x="2380851" y="423809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rot="10800000">
            <a:off x="5061182" y="4736383"/>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18"/>
          <p:cNvGrpSpPr/>
          <p:nvPr/>
        </p:nvGrpSpPr>
        <p:grpSpPr>
          <a:xfrm flipH="1" rot="-10503305">
            <a:off x="99126" y="4248266"/>
            <a:ext cx="1218172" cy="1396177"/>
            <a:chOff x="-545327" y="-1721034"/>
            <a:chExt cx="1218145" cy="1396146"/>
          </a:xfrm>
        </p:grpSpPr>
        <p:sp>
          <p:nvSpPr>
            <p:cNvPr id="304" name="Google Shape;304;p1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8"/>
          <p:cNvSpPr/>
          <p:nvPr/>
        </p:nvSpPr>
        <p:spPr>
          <a:xfrm rot="-10578653">
            <a:off x="2614680" y="4144502"/>
            <a:ext cx="1644664" cy="1002897"/>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8"/>
          <p:cNvSpPr/>
          <p:nvPr/>
        </p:nvSpPr>
        <p:spPr>
          <a:xfrm rot="10800000">
            <a:off x="2939184" y="42500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flipH="1">
            <a:off x="-724135" y="3248424"/>
            <a:ext cx="10290104" cy="1316092"/>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8"/>
          <p:cNvSpPr/>
          <p:nvPr/>
        </p:nvSpPr>
        <p:spPr>
          <a:xfrm flipH="1">
            <a:off x="-1356600" y="3379827"/>
            <a:ext cx="11188469" cy="1181460"/>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rot="10800000">
            <a:off x="-1133818" y="362893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flipH="1">
            <a:off x="8183919" y="35499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p:nvPr/>
        </p:nvSpPr>
        <p:spPr>
          <a:xfrm flipH="1">
            <a:off x="8713956" y="3690200"/>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flipH="1">
            <a:off x="6217176" y="358211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8"/>
          <p:cNvSpPr/>
          <p:nvPr/>
        </p:nvSpPr>
        <p:spPr>
          <a:xfrm flipH="1">
            <a:off x="2197563" y="431863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flipH="1">
            <a:off x="4877894" y="38203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8"/>
          <p:cNvGrpSpPr/>
          <p:nvPr/>
        </p:nvGrpSpPr>
        <p:grpSpPr>
          <a:xfrm rot="-296695">
            <a:off x="-84161" y="3098876"/>
            <a:ext cx="1218172" cy="1396177"/>
            <a:chOff x="-545327" y="-1721034"/>
            <a:chExt cx="1218145" cy="1396146"/>
          </a:xfrm>
        </p:grpSpPr>
        <p:sp>
          <p:nvSpPr>
            <p:cNvPr id="318" name="Google Shape;318;p1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8"/>
          <p:cNvSpPr/>
          <p:nvPr/>
        </p:nvSpPr>
        <p:spPr>
          <a:xfrm flipH="1" rot="-221347">
            <a:off x="2431392" y="3595919"/>
            <a:ext cx="1644664" cy="1002897"/>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8"/>
          <p:cNvSpPr/>
          <p:nvPr/>
        </p:nvSpPr>
        <p:spPr>
          <a:xfrm>
            <a:off x="-1356612" y="442592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_1">
    <p:bg>
      <p:bgPr>
        <a:blipFill>
          <a:blip r:embed="rId2">
            <a:alphaModFix/>
          </a:blip>
          <a:stretch>
            <a:fillRect/>
          </a:stretch>
        </a:blipFill>
      </p:bgPr>
    </p:bg>
    <p:spTree>
      <p:nvGrpSpPr>
        <p:cNvPr id="323" name="Shape 323"/>
        <p:cNvGrpSpPr/>
        <p:nvPr/>
      </p:nvGrpSpPr>
      <p:grpSpPr>
        <a:xfrm>
          <a:off x="0" y="0"/>
          <a:ext cx="0" cy="0"/>
          <a:chOff x="0" y="0"/>
          <a:chExt cx="0" cy="0"/>
        </a:xfrm>
      </p:grpSpPr>
      <p:sp>
        <p:nvSpPr>
          <p:cNvPr id="324" name="Google Shape;324;p19"/>
          <p:cNvSpPr txBox="1"/>
          <p:nvPr>
            <p:ph idx="1" type="subTitle"/>
          </p:nvPr>
        </p:nvSpPr>
        <p:spPr>
          <a:xfrm>
            <a:off x="713325" y="1167950"/>
            <a:ext cx="7717500" cy="343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325" name="Google Shape;325;p19"/>
          <p:cNvSpPr/>
          <p:nvPr/>
        </p:nvSpPr>
        <p:spPr>
          <a:xfrm flipH="1" rot="10800000">
            <a:off x="7" y="441752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flipH="1" rot="10800000">
            <a:off x="-702775" y="3639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flipH="1" rot="10800000">
            <a:off x="7547577" y="43554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9" name="Google Shape;329;p19"/>
          <p:cNvSpPr/>
          <p:nvPr/>
        </p:nvSpPr>
        <p:spPr>
          <a:xfrm flipH="1">
            <a:off x="6669935" y="3323288"/>
            <a:ext cx="1023800" cy="1489275"/>
          </a:xfrm>
          <a:custGeom>
            <a:rect b="b" l="l" r="r" t="t"/>
            <a:pathLst>
              <a:path extrusionOk="0" h="59571" w="40952">
                <a:moveTo>
                  <a:pt x="1224" y="49600"/>
                </a:moveTo>
                <a:lnTo>
                  <a:pt x="10013" y="46691"/>
                </a:lnTo>
                <a:cubicBezTo>
                  <a:pt x="8063" y="46760"/>
                  <a:pt x="6100" y="46127"/>
                  <a:pt x="4444" y="44903"/>
                </a:cubicBezTo>
                <a:lnTo>
                  <a:pt x="11412" y="42854"/>
                </a:lnTo>
                <a:cubicBezTo>
                  <a:pt x="9124" y="41909"/>
                  <a:pt x="7036" y="40292"/>
                  <a:pt x="5381" y="38175"/>
                </a:cubicBezTo>
                <a:lnTo>
                  <a:pt x="10873" y="36421"/>
                </a:lnTo>
                <a:lnTo>
                  <a:pt x="8602" y="34924"/>
                </a:lnTo>
                <a:lnTo>
                  <a:pt x="10728" y="33992"/>
                </a:lnTo>
                <a:cubicBezTo>
                  <a:pt x="9573" y="32747"/>
                  <a:pt x="8653" y="31186"/>
                  <a:pt x="8059" y="29462"/>
                </a:cubicBezTo>
                <a:lnTo>
                  <a:pt x="12152" y="28312"/>
                </a:lnTo>
                <a:cubicBezTo>
                  <a:pt x="10544" y="27845"/>
                  <a:pt x="9064" y="26772"/>
                  <a:pt x="7982" y="25275"/>
                </a:cubicBezTo>
                <a:lnTo>
                  <a:pt x="18448" y="22819"/>
                </a:lnTo>
                <a:lnTo>
                  <a:pt x="12336" y="16190"/>
                </a:lnTo>
                <a:lnTo>
                  <a:pt x="17276" y="16151"/>
                </a:lnTo>
                <a:cubicBezTo>
                  <a:pt x="16750" y="14958"/>
                  <a:pt x="15937" y="13948"/>
                  <a:pt x="14962" y="13277"/>
                </a:cubicBezTo>
                <a:lnTo>
                  <a:pt x="18683" y="11895"/>
                </a:lnTo>
                <a:cubicBezTo>
                  <a:pt x="18200" y="11339"/>
                  <a:pt x="17713" y="10783"/>
                  <a:pt x="17229" y="10227"/>
                </a:cubicBezTo>
                <a:lnTo>
                  <a:pt x="18709" y="9021"/>
                </a:lnTo>
                <a:lnTo>
                  <a:pt x="16801" y="7532"/>
                </a:lnTo>
                <a:cubicBezTo>
                  <a:pt x="17580" y="7772"/>
                  <a:pt x="18461" y="7400"/>
                  <a:pt x="18940" y="6630"/>
                </a:cubicBezTo>
                <a:lnTo>
                  <a:pt x="17443" y="4816"/>
                </a:lnTo>
                <a:cubicBezTo>
                  <a:pt x="18397" y="5026"/>
                  <a:pt x="19098" y="3520"/>
                  <a:pt x="18795" y="2417"/>
                </a:cubicBezTo>
                <a:cubicBezTo>
                  <a:pt x="18491" y="1313"/>
                  <a:pt x="17610" y="616"/>
                  <a:pt x="16789" y="0"/>
                </a:cubicBezTo>
                <a:lnTo>
                  <a:pt x="22499" y="843"/>
                </a:lnTo>
                <a:cubicBezTo>
                  <a:pt x="21686" y="432"/>
                  <a:pt x="21357" y="2169"/>
                  <a:pt x="21797" y="3080"/>
                </a:cubicBezTo>
                <a:cubicBezTo>
                  <a:pt x="22242" y="3995"/>
                  <a:pt x="22867" y="5248"/>
                  <a:pt x="22187" y="5933"/>
                </a:cubicBezTo>
                <a:lnTo>
                  <a:pt x="24667" y="7699"/>
                </a:lnTo>
                <a:cubicBezTo>
                  <a:pt x="23829" y="7417"/>
                  <a:pt x="23970" y="9376"/>
                  <a:pt x="24796" y="9705"/>
                </a:cubicBezTo>
                <a:cubicBezTo>
                  <a:pt x="25621" y="10035"/>
                  <a:pt x="26716" y="9851"/>
                  <a:pt x="27187" y="10728"/>
                </a:cubicBezTo>
                <a:lnTo>
                  <a:pt x="25480" y="12460"/>
                </a:lnTo>
                <a:cubicBezTo>
                  <a:pt x="26840" y="13897"/>
                  <a:pt x="28431" y="15018"/>
                  <a:pt x="30138" y="15753"/>
                </a:cubicBezTo>
                <a:lnTo>
                  <a:pt x="28526" y="17362"/>
                </a:lnTo>
                <a:cubicBezTo>
                  <a:pt x="31883" y="18499"/>
                  <a:pt x="30626" y="19740"/>
                  <a:pt x="34086" y="20309"/>
                </a:cubicBezTo>
                <a:cubicBezTo>
                  <a:pt x="30767" y="21523"/>
                  <a:pt x="28757" y="21827"/>
                  <a:pt x="25437" y="23046"/>
                </a:cubicBezTo>
                <a:cubicBezTo>
                  <a:pt x="28004" y="23902"/>
                  <a:pt x="32071" y="25228"/>
                  <a:pt x="34638" y="26087"/>
                </a:cubicBezTo>
                <a:cubicBezTo>
                  <a:pt x="32059" y="26814"/>
                  <a:pt x="28329" y="27991"/>
                  <a:pt x="26152" y="29804"/>
                </a:cubicBezTo>
                <a:cubicBezTo>
                  <a:pt x="29227" y="30159"/>
                  <a:pt x="32769" y="31973"/>
                  <a:pt x="35523" y="33628"/>
                </a:cubicBezTo>
                <a:cubicBezTo>
                  <a:pt x="32923" y="34201"/>
                  <a:pt x="29809" y="34676"/>
                  <a:pt x="27585" y="36396"/>
                </a:cubicBezTo>
                <a:cubicBezTo>
                  <a:pt x="31105" y="37833"/>
                  <a:pt x="34129" y="39877"/>
                  <a:pt x="37649" y="41315"/>
                </a:cubicBezTo>
                <a:cubicBezTo>
                  <a:pt x="33992" y="42427"/>
                  <a:pt x="34035" y="43081"/>
                  <a:pt x="30378" y="44193"/>
                </a:cubicBezTo>
                <a:cubicBezTo>
                  <a:pt x="32474" y="45203"/>
                  <a:pt x="39061" y="46178"/>
                  <a:pt x="40951" y="47662"/>
                </a:cubicBezTo>
                <a:cubicBezTo>
                  <a:pt x="38359" y="47718"/>
                  <a:pt x="31207" y="48924"/>
                  <a:pt x="29013" y="50584"/>
                </a:cubicBezTo>
                <a:lnTo>
                  <a:pt x="37983" y="52256"/>
                </a:lnTo>
                <a:cubicBezTo>
                  <a:pt x="36533" y="52949"/>
                  <a:pt x="35078" y="53616"/>
                  <a:pt x="33667" y="54390"/>
                </a:cubicBezTo>
                <a:cubicBezTo>
                  <a:pt x="35895" y="54309"/>
                  <a:pt x="38145" y="54660"/>
                  <a:pt x="40113" y="55917"/>
                </a:cubicBezTo>
                <a:cubicBezTo>
                  <a:pt x="26507" y="59241"/>
                  <a:pt x="13345" y="59570"/>
                  <a:pt x="0" y="55092"/>
                </a:cubicBezTo>
                <a:cubicBezTo>
                  <a:pt x="3208" y="55186"/>
                  <a:pt x="6545" y="54758"/>
                  <a:pt x="9564" y="53462"/>
                </a:cubicBezTo>
                <a:cubicBezTo>
                  <a:pt x="8046" y="53009"/>
                  <a:pt x="2340" y="49232"/>
                  <a:pt x="1224" y="496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flipH="1">
            <a:off x="7934460" y="3527375"/>
            <a:ext cx="743200" cy="1081100"/>
          </a:xfrm>
          <a:custGeom>
            <a:rect b="b" l="l" r="r" t="t"/>
            <a:pathLst>
              <a:path extrusionOk="0" h="43244" w="29728">
                <a:moveTo>
                  <a:pt x="886" y="36007"/>
                </a:moveTo>
                <a:lnTo>
                  <a:pt x="7268" y="33898"/>
                </a:lnTo>
                <a:cubicBezTo>
                  <a:pt x="5852" y="33945"/>
                  <a:pt x="4428" y="33487"/>
                  <a:pt x="3226" y="32598"/>
                </a:cubicBezTo>
                <a:lnTo>
                  <a:pt x="8281" y="31109"/>
                </a:lnTo>
                <a:cubicBezTo>
                  <a:pt x="6626" y="30425"/>
                  <a:pt x="5103" y="29248"/>
                  <a:pt x="3906" y="27713"/>
                </a:cubicBezTo>
                <a:lnTo>
                  <a:pt x="7892" y="26443"/>
                </a:lnTo>
                <a:lnTo>
                  <a:pt x="6245" y="25356"/>
                </a:lnTo>
                <a:lnTo>
                  <a:pt x="7785" y="24680"/>
                </a:lnTo>
                <a:cubicBezTo>
                  <a:pt x="6947" y="23773"/>
                  <a:pt x="6284" y="22640"/>
                  <a:pt x="5852" y="21391"/>
                </a:cubicBezTo>
                <a:lnTo>
                  <a:pt x="8820" y="20557"/>
                </a:lnTo>
                <a:cubicBezTo>
                  <a:pt x="7653" y="20215"/>
                  <a:pt x="6579" y="19436"/>
                  <a:pt x="5792" y="18350"/>
                </a:cubicBezTo>
                <a:lnTo>
                  <a:pt x="13393" y="16566"/>
                </a:lnTo>
                <a:lnTo>
                  <a:pt x="8953" y="11754"/>
                </a:lnTo>
                <a:lnTo>
                  <a:pt x="12542" y="11729"/>
                </a:lnTo>
                <a:cubicBezTo>
                  <a:pt x="12157" y="10860"/>
                  <a:pt x="11566" y="10129"/>
                  <a:pt x="10861" y="9641"/>
                </a:cubicBezTo>
                <a:lnTo>
                  <a:pt x="13564" y="8640"/>
                </a:lnTo>
                <a:lnTo>
                  <a:pt x="12503" y="7430"/>
                </a:lnTo>
                <a:lnTo>
                  <a:pt x="13577" y="6553"/>
                </a:lnTo>
                <a:lnTo>
                  <a:pt x="12195" y="5467"/>
                </a:lnTo>
                <a:cubicBezTo>
                  <a:pt x="12760" y="5642"/>
                  <a:pt x="13401" y="5368"/>
                  <a:pt x="13748" y="4812"/>
                </a:cubicBezTo>
                <a:cubicBezTo>
                  <a:pt x="13389" y="4372"/>
                  <a:pt x="13025" y="3935"/>
                  <a:pt x="12661" y="3495"/>
                </a:cubicBezTo>
                <a:cubicBezTo>
                  <a:pt x="13354" y="3649"/>
                  <a:pt x="13863" y="2554"/>
                  <a:pt x="13641" y="1754"/>
                </a:cubicBezTo>
                <a:cubicBezTo>
                  <a:pt x="13423" y="954"/>
                  <a:pt x="12785" y="445"/>
                  <a:pt x="12187" y="0"/>
                </a:cubicBezTo>
                <a:lnTo>
                  <a:pt x="16331" y="612"/>
                </a:lnTo>
                <a:cubicBezTo>
                  <a:pt x="15745" y="312"/>
                  <a:pt x="15501" y="1574"/>
                  <a:pt x="15822" y="2237"/>
                </a:cubicBezTo>
                <a:cubicBezTo>
                  <a:pt x="16147" y="2900"/>
                  <a:pt x="16596" y="3811"/>
                  <a:pt x="16105" y="4303"/>
                </a:cubicBezTo>
                <a:lnTo>
                  <a:pt x="17905" y="5591"/>
                </a:lnTo>
                <a:cubicBezTo>
                  <a:pt x="17298" y="5385"/>
                  <a:pt x="17401" y="6810"/>
                  <a:pt x="17999" y="7049"/>
                </a:cubicBezTo>
                <a:cubicBezTo>
                  <a:pt x="18598" y="7289"/>
                  <a:pt x="19394" y="7152"/>
                  <a:pt x="19736" y="7789"/>
                </a:cubicBezTo>
                <a:cubicBezTo>
                  <a:pt x="19321" y="8208"/>
                  <a:pt x="18911" y="8627"/>
                  <a:pt x="18496" y="9047"/>
                </a:cubicBezTo>
                <a:cubicBezTo>
                  <a:pt x="19484" y="10090"/>
                  <a:pt x="20639" y="10903"/>
                  <a:pt x="21879" y="11438"/>
                </a:cubicBezTo>
                <a:lnTo>
                  <a:pt x="20707" y="12605"/>
                </a:lnTo>
                <a:cubicBezTo>
                  <a:pt x="23145" y="13431"/>
                  <a:pt x="22230" y="14329"/>
                  <a:pt x="24745" y="14744"/>
                </a:cubicBezTo>
                <a:cubicBezTo>
                  <a:pt x="22332" y="15625"/>
                  <a:pt x="20874" y="15848"/>
                  <a:pt x="18466" y="16729"/>
                </a:cubicBezTo>
                <a:cubicBezTo>
                  <a:pt x="20326" y="17353"/>
                  <a:pt x="23282" y="18316"/>
                  <a:pt x="25143" y="18940"/>
                </a:cubicBezTo>
                <a:cubicBezTo>
                  <a:pt x="23273" y="19466"/>
                  <a:pt x="20562" y="20322"/>
                  <a:pt x="18983" y="21635"/>
                </a:cubicBezTo>
                <a:cubicBezTo>
                  <a:pt x="21216" y="21896"/>
                  <a:pt x="23787" y="23209"/>
                  <a:pt x="25788" y="24411"/>
                </a:cubicBezTo>
                <a:cubicBezTo>
                  <a:pt x="23898" y="24830"/>
                  <a:pt x="21639" y="25172"/>
                  <a:pt x="20023" y="26421"/>
                </a:cubicBezTo>
                <a:cubicBezTo>
                  <a:pt x="22580" y="27465"/>
                  <a:pt x="24775" y="28949"/>
                  <a:pt x="27333" y="29993"/>
                </a:cubicBezTo>
                <a:cubicBezTo>
                  <a:pt x="24676" y="30801"/>
                  <a:pt x="24706" y="31276"/>
                  <a:pt x="22050" y="32084"/>
                </a:cubicBezTo>
                <a:cubicBezTo>
                  <a:pt x="23573" y="32816"/>
                  <a:pt x="28355" y="33521"/>
                  <a:pt x="29728" y="34599"/>
                </a:cubicBezTo>
                <a:cubicBezTo>
                  <a:pt x="27846" y="34638"/>
                  <a:pt x="22653" y="35515"/>
                  <a:pt x="21062" y="36721"/>
                </a:cubicBezTo>
                <a:lnTo>
                  <a:pt x="27572" y="37936"/>
                </a:lnTo>
                <a:cubicBezTo>
                  <a:pt x="26520" y="38440"/>
                  <a:pt x="25463" y="38924"/>
                  <a:pt x="24437" y="39484"/>
                </a:cubicBezTo>
                <a:cubicBezTo>
                  <a:pt x="26058" y="39428"/>
                  <a:pt x="27692" y="39681"/>
                  <a:pt x="29116" y="40592"/>
                </a:cubicBezTo>
                <a:cubicBezTo>
                  <a:pt x="19240" y="43009"/>
                  <a:pt x="9684" y="43244"/>
                  <a:pt x="1" y="39997"/>
                </a:cubicBezTo>
                <a:cubicBezTo>
                  <a:pt x="2327" y="40066"/>
                  <a:pt x="4748" y="39754"/>
                  <a:pt x="6943" y="38813"/>
                </a:cubicBezTo>
                <a:cubicBezTo>
                  <a:pt x="5839" y="38483"/>
                  <a:pt x="1699" y="35737"/>
                  <a:pt x="886" y="360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flipH="1">
            <a:off x="7257835" y="3403000"/>
            <a:ext cx="979725" cy="1425225"/>
          </a:xfrm>
          <a:custGeom>
            <a:rect b="b" l="l" r="r" t="t"/>
            <a:pathLst>
              <a:path extrusionOk="0" h="57009" w="39189">
                <a:moveTo>
                  <a:pt x="1168" y="47465"/>
                </a:moveTo>
                <a:lnTo>
                  <a:pt x="9581" y="44685"/>
                </a:lnTo>
                <a:cubicBezTo>
                  <a:pt x="7712" y="44745"/>
                  <a:pt x="5839" y="44142"/>
                  <a:pt x="4252" y="42974"/>
                </a:cubicBezTo>
                <a:lnTo>
                  <a:pt x="10916" y="41007"/>
                </a:lnTo>
                <a:cubicBezTo>
                  <a:pt x="8726" y="40104"/>
                  <a:pt x="6728" y="38556"/>
                  <a:pt x="5146" y="36533"/>
                </a:cubicBezTo>
                <a:lnTo>
                  <a:pt x="10403" y="34856"/>
                </a:lnTo>
                <a:lnTo>
                  <a:pt x="8230" y="33419"/>
                </a:lnTo>
                <a:lnTo>
                  <a:pt x="10262" y="32529"/>
                </a:lnTo>
                <a:cubicBezTo>
                  <a:pt x="9158" y="31331"/>
                  <a:pt x="8277" y="29839"/>
                  <a:pt x="7708" y="28188"/>
                </a:cubicBezTo>
                <a:lnTo>
                  <a:pt x="11622" y="27088"/>
                </a:lnTo>
                <a:cubicBezTo>
                  <a:pt x="10086" y="26643"/>
                  <a:pt x="8670" y="25613"/>
                  <a:pt x="7631" y="24184"/>
                </a:cubicBezTo>
                <a:lnTo>
                  <a:pt x="17653" y="21836"/>
                </a:lnTo>
                <a:lnTo>
                  <a:pt x="11801" y="15488"/>
                </a:lnTo>
                <a:lnTo>
                  <a:pt x="16532" y="15450"/>
                </a:lnTo>
                <a:cubicBezTo>
                  <a:pt x="16027" y="14308"/>
                  <a:pt x="15249" y="13345"/>
                  <a:pt x="14316" y="12699"/>
                </a:cubicBezTo>
                <a:lnTo>
                  <a:pt x="17879" y="11382"/>
                </a:lnTo>
                <a:lnTo>
                  <a:pt x="16485" y="9782"/>
                </a:lnTo>
                <a:lnTo>
                  <a:pt x="17901" y="8627"/>
                </a:lnTo>
                <a:cubicBezTo>
                  <a:pt x="17293" y="8153"/>
                  <a:pt x="16686" y="7678"/>
                  <a:pt x="16079" y="7203"/>
                </a:cubicBezTo>
                <a:cubicBezTo>
                  <a:pt x="16819" y="7434"/>
                  <a:pt x="17666" y="7075"/>
                  <a:pt x="18127" y="6339"/>
                </a:cubicBezTo>
                <a:lnTo>
                  <a:pt x="16690" y="4607"/>
                </a:lnTo>
                <a:cubicBezTo>
                  <a:pt x="17601" y="4808"/>
                  <a:pt x="18273" y="3362"/>
                  <a:pt x="17986" y="2306"/>
                </a:cubicBezTo>
                <a:cubicBezTo>
                  <a:pt x="17695" y="1249"/>
                  <a:pt x="16853" y="586"/>
                  <a:pt x="16066" y="0"/>
                </a:cubicBezTo>
                <a:lnTo>
                  <a:pt x="21532" y="800"/>
                </a:lnTo>
                <a:cubicBezTo>
                  <a:pt x="20754" y="406"/>
                  <a:pt x="20437" y="2070"/>
                  <a:pt x="20861" y="2943"/>
                </a:cubicBezTo>
                <a:cubicBezTo>
                  <a:pt x="21284" y="3815"/>
                  <a:pt x="21883" y="5017"/>
                  <a:pt x="21233" y="5672"/>
                </a:cubicBezTo>
                <a:lnTo>
                  <a:pt x="23607" y="7366"/>
                </a:lnTo>
                <a:cubicBezTo>
                  <a:pt x="22803" y="7096"/>
                  <a:pt x="22939" y="8970"/>
                  <a:pt x="23731" y="9286"/>
                </a:cubicBezTo>
                <a:cubicBezTo>
                  <a:pt x="24518" y="9603"/>
                  <a:pt x="25566" y="9423"/>
                  <a:pt x="26019" y="10261"/>
                </a:cubicBezTo>
                <a:lnTo>
                  <a:pt x="24385" y="11921"/>
                </a:lnTo>
                <a:cubicBezTo>
                  <a:pt x="25685" y="13294"/>
                  <a:pt x="27208" y="14368"/>
                  <a:pt x="28842" y="15069"/>
                </a:cubicBezTo>
                <a:lnTo>
                  <a:pt x="27298" y="16609"/>
                </a:lnTo>
                <a:cubicBezTo>
                  <a:pt x="30510" y="17700"/>
                  <a:pt x="29308" y="18889"/>
                  <a:pt x="32619" y="19432"/>
                </a:cubicBezTo>
                <a:cubicBezTo>
                  <a:pt x="29441" y="20595"/>
                  <a:pt x="27520" y="20886"/>
                  <a:pt x="24342" y="22050"/>
                </a:cubicBezTo>
                <a:cubicBezTo>
                  <a:pt x="26798" y="22871"/>
                  <a:pt x="30694" y="24141"/>
                  <a:pt x="33145" y="24962"/>
                </a:cubicBezTo>
                <a:cubicBezTo>
                  <a:pt x="30681" y="25660"/>
                  <a:pt x="27110" y="26785"/>
                  <a:pt x="25027" y="28521"/>
                </a:cubicBezTo>
                <a:cubicBezTo>
                  <a:pt x="27970" y="28859"/>
                  <a:pt x="31357" y="30591"/>
                  <a:pt x="33996" y="32178"/>
                </a:cubicBezTo>
                <a:cubicBezTo>
                  <a:pt x="31503" y="32730"/>
                  <a:pt x="28526" y="33183"/>
                  <a:pt x="26395" y="34826"/>
                </a:cubicBezTo>
                <a:cubicBezTo>
                  <a:pt x="29766" y="36203"/>
                  <a:pt x="32662" y="38158"/>
                  <a:pt x="36032" y="39535"/>
                </a:cubicBezTo>
                <a:cubicBezTo>
                  <a:pt x="32529" y="40600"/>
                  <a:pt x="32572" y="41225"/>
                  <a:pt x="29069" y="42290"/>
                </a:cubicBezTo>
                <a:cubicBezTo>
                  <a:pt x="31075" y="43257"/>
                  <a:pt x="37380" y="44189"/>
                  <a:pt x="39189" y="45609"/>
                </a:cubicBezTo>
                <a:cubicBezTo>
                  <a:pt x="36708" y="45660"/>
                  <a:pt x="29864" y="46815"/>
                  <a:pt x="27764" y="48402"/>
                </a:cubicBezTo>
                <a:lnTo>
                  <a:pt x="36345" y="50006"/>
                </a:lnTo>
                <a:cubicBezTo>
                  <a:pt x="34959" y="50673"/>
                  <a:pt x="33569" y="51311"/>
                  <a:pt x="32217" y="52051"/>
                </a:cubicBezTo>
                <a:cubicBezTo>
                  <a:pt x="34356" y="51974"/>
                  <a:pt x="36503" y="52307"/>
                  <a:pt x="38385" y="53509"/>
                </a:cubicBezTo>
                <a:cubicBezTo>
                  <a:pt x="25365" y="56692"/>
                  <a:pt x="12768" y="57008"/>
                  <a:pt x="0" y="52722"/>
                </a:cubicBezTo>
                <a:cubicBezTo>
                  <a:pt x="3071" y="52812"/>
                  <a:pt x="6262" y="52401"/>
                  <a:pt x="9149" y="51161"/>
                </a:cubicBezTo>
                <a:cubicBezTo>
                  <a:pt x="7699" y="50729"/>
                  <a:pt x="2237" y="47110"/>
                  <a:pt x="1168" y="474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84210" y="47087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rot="10800000">
            <a:off x="-480326" y="46234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19"/>
          <p:cNvGrpSpPr/>
          <p:nvPr/>
        </p:nvGrpSpPr>
        <p:grpSpPr>
          <a:xfrm flipH="1">
            <a:off x="7744267" y="2818672"/>
            <a:ext cx="2315814" cy="2493939"/>
            <a:chOff x="-298822" y="2734272"/>
            <a:chExt cx="2315814" cy="2493939"/>
          </a:xfrm>
        </p:grpSpPr>
        <p:sp>
          <p:nvSpPr>
            <p:cNvPr id="335" name="Google Shape;335;p19"/>
            <p:cNvSpPr/>
            <p:nvPr/>
          </p:nvSpPr>
          <p:spPr>
            <a:xfrm>
              <a:off x="798848"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298822"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1335218"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1251513" y="43510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19"/>
          <p:cNvGrpSpPr/>
          <p:nvPr/>
        </p:nvGrpSpPr>
        <p:grpSpPr>
          <a:xfrm flipH="1">
            <a:off x="-480411" y="4165055"/>
            <a:ext cx="1018818" cy="1179080"/>
            <a:chOff x="9222854" y="4080655"/>
            <a:chExt cx="1018818" cy="1179080"/>
          </a:xfrm>
        </p:grpSpPr>
        <p:sp>
          <p:nvSpPr>
            <p:cNvPr id="340" name="Google Shape;340;p19"/>
            <p:cNvSpPr/>
            <p:nvPr/>
          </p:nvSpPr>
          <p:spPr>
            <a:xfrm>
              <a:off x="9432751"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9222854"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19"/>
          <p:cNvGrpSpPr/>
          <p:nvPr/>
        </p:nvGrpSpPr>
        <p:grpSpPr>
          <a:xfrm flipH="1">
            <a:off x="1853530" y="4435457"/>
            <a:ext cx="4525247" cy="711691"/>
            <a:chOff x="3382484" y="4351057"/>
            <a:chExt cx="4525247" cy="711691"/>
          </a:xfrm>
        </p:grpSpPr>
        <p:sp>
          <p:nvSpPr>
            <p:cNvPr id="343" name="Google Shape;343;p19"/>
            <p:cNvSpPr/>
            <p:nvPr/>
          </p:nvSpPr>
          <p:spPr>
            <a:xfrm>
              <a:off x="338248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7672884"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5576811"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346" name="Shape 346"/>
        <p:cNvGrpSpPr/>
        <p:nvPr/>
      </p:nvGrpSpPr>
      <p:grpSpPr>
        <a:xfrm>
          <a:off x="0" y="0"/>
          <a:ext cx="0" cy="0"/>
          <a:chOff x="0" y="0"/>
          <a:chExt cx="0" cy="0"/>
        </a:xfrm>
      </p:grpSpPr>
      <p:grpSp>
        <p:nvGrpSpPr>
          <p:cNvPr id="347" name="Google Shape;347;p20"/>
          <p:cNvGrpSpPr/>
          <p:nvPr/>
        </p:nvGrpSpPr>
        <p:grpSpPr>
          <a:xfrm flipH="1">
            <a:off x="268271" y="2506433"/>
            <a:ext cx="9545159" cy="2010672"/>
            <a:chOff x="-2066900" y="5211175"/>
            <a:chExt cx="3680700" cy="1076550"/>
          </a:xfrm>
        </p:grpSpPr>
        <p:sp>
          <p:nvSpPr>
            <p:cNvPr id="348" name="Google Shape;348;p20"/>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0"/>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0"/>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0"/>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0"/>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20"/>
          <p:cNvSpPr/>
          <p:nvPr/>
        </p:nvSpPr>
        <p:spPr>
          <a:xfrm flipH="1">
            <a:off x="-246225" y="3815000"/>
            <a:ext cx="10128900" cy="6507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20"/>
          <p:cNvGrpSpPr/>
          <p:nvPr/>
        </p:nvGrpSpPr>
        <p:grpSpPr>
          <a:xfrm rot="10800000">
            <a:off x="206771" y="3475103"/>
            <a:ext cx="9545159" cy="2010672"/>
            <a:chOff x="-2066900" y="5211175"/>
            <a:chExt cx="3680700" cy="1076550"/>
          </a:xfrm>
        </p:grpSpPr>
        <p:sp>
          <p:nvSpPr>
            <p:cNvPr id="361" name="Google Shape;361;p20"/>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20"/>
          <p:cNvSpPr/>
          <p:nvPr/>
        </p:nvSpPr>
        <p:spPr>
          <a:xfrm rot="10800000">
            <a:off x="-430950" y="3526508"/>
            <a:ext cx="10128900" cy="10383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rot="10800000">
            <a:off x="-677166" y="3871073"/>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p:cNvSpPr/>
          <p:nvPr/>
        </p:nvSpPr>
        <p:spPr>
          <a:xfrm rot="10800000">
            <a:off x="-184725" y="3907508"/>
            <a:ext cx="10128900" cy="6507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flipH="1">
            <a:off x="-369450" y="3427400"/>
            <a:ext cx="10128900" cy="10383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flipH="1">
            <a:off x="-615666" y="2592437"/>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flipH="1">
            <a:off x="-1019850" y="387106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txBox="1"/>
          <p:nvPr>
            <p:ph type="title"/>
          </p:nvPr>
        </p:nvSpPr>
        <p:spPr>
          <a:xfrm>
            <a:off x="1443144" y="1895641"/>
            <a:ext cx="6257700" cy="5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79" name="Google Shape;379;p20"/>
          <p:cNvSpPr txBox="1"/>
          <p:nvPr>
            <p:ph idx="1" type="subTitle"/>
          </p:nvPr>
        </p:nvSpPr>
        <p:spPr>
          <a:xfrm>
            <a:off x="1443156" y="563537"/>
            <a:ext cx="6257700" cy="133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80" name="Google Shape;380;p20"/>
          <p:cNvSpPr/>
          <p:nvPr/>
        </p:nvSpPr>
        <p:spPr>
          <a:xfrm flipH="1" rot="10800000">
            <a:off x="-2507379" y="-723955"/>
            <a:ext cx="5096892" cy="982680"/>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flipH="1" rot="10800000">
            <a:off x="-1158200" y="1932179"/>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3"/>
          <p:cNvSpPr txBox="1"/>
          <p:nvPr>
            <p:ph type="title"/>
          </p:nvPr>
        </p:nvSpPr>
        <p:spPr>
          <a:xfrm>
            <a:off x="3298100" y="725776"/>
            <a:ext cx="4713900" cy="744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b="1" sz="60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5" name="Google Shape;55;p3"/>
          <p:cNvSpPr txBox="1"/>
          <p:nvPr>
            <p:ph idx="1" type="subTitle"/>
          </p:nvPr>
        </p:nvSpPr>
        <p:spPr>
          <a:xfrm>
            <a:off x="3298100" y="1545576"/>
            <a:ext cx="4713900" cy="35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6" name="Google Shape;56;p3"/>
          <p:cNvSpPr txBox="1"/>
          <p:nvPr>
            <p:ph hasCustomPrompt="1" idx="2" type="title"/>
          </p:nvPr>
        </p:nvSpPr>
        <p:spPr>
          <a:xfrm>
            <a:off x="1214000" y="708238"/>
            <a:ext cx="2084100" cy="124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8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57" name="Google Shape;57;p3"/>
          <p:cNvGrpSpPr/>
          <p:nvPr/>
        </p:nvGrpSpPr>
        <p:grpSpPr>
          <a:xfrm flipH="1" rot="10800000">
            <a:off x="-422775" y="3377724"/>
            <a:ext cx="9545159" cy="2791817"/>
            <a:chOff x="-2066900" y="5211175"/>
            <a:chExt cx="3680700" cy="1076550"/>
          </a:xfrm>
        </p:grpSpPr>
        <p:sp>
          <p:nvSpPr>
            <p:cNvPr id="58" name="Google Shape;58;p3"/>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3"/>
          <p:cNvGrpSpPr/>
          <p:nvPr/>
        </p:nvGrpSpPr>
        <p:grpSpPr>
          <a:xfrm>
            <a:off x="-422775" y="2101896"/>
            <a:ext cx="9545159" cy="2791817"/>
            <a:chOff x="-2066900" y="5211175"/>
            <a:chExt cx="3680700" cy="1076550"/>
          </a:xfrm>
        </p:grpSpPr>
        <p:sp>
          <p:nvSpPr>
            <p:cNvPr id="70" name="Google Shape;70;p3"/>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3"/>
          <p:cNvSpPr/>
          <p:nvPr/>
        </p:nvSpPr>
        <p:spPr>
          <a:xfrm flipH="1" rot="10800000">
            <a:off x="-738596" y="4113401"/>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566375" y="4092650"/>
            <a:ext cx="10128900" cy="3528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38596" y="2939337"/>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957700" y="431686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blipFill>
          <a:blip r:embed="rId2">
            <a:alphaModFix/>
          </a:blip>
          <a:stretch>
            <a:fillRect/>
          </a:stretch>
        </a:blipFill>
      </p:bgPr>
    </p:bg>
    <p:spTree>
      <p:nvGrpSpPr>
        <p:cNvPr id="382" name="Shape 382"/>
        <p:cNvGrpSpPr/>
        <p:nvPr/>
      </p:nvGrpSpPr>
      <p:grpSpPr>
        <a:xfrm>
          <a:off x="0" y="0"/>
          <a:ext cx="0" cy="0"/>
          <a:chOff x="0" y="0"/>
          <a:chExt cx="0" cy="0"/>
        </a:xfrm>
      </p:grpSpPr>
      <p:sp>
        <p:nvSpPr>
          <p:cNvPr id="383" name="Google Shape;383;p21"/>
          <p:cNvSpPr/>
          <p:nvPr/>
        </p:nvSpPr>
        <p:spPr>
          <a:xfrm flipH="1" rot="10800000">
            <a:off x="4585738" y="4398700"/>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4585738" y="470038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flipH="1" rot="10800000">
            <a:off x="-597887" y="4690989"/>
            <a:ext cx="11188469" cy="1025027"/>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31238" y="4677206"/>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flipH="1" rot="10800000">
            <a:off x="2116184" y="5302633"/>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flipH="1" rot="10800000">
            <a:off x="6116522" y="492557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flipH="1" rot="10800000">
            <a:off x="3501923" y="5483583"/>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21"/>
          <p:cNvGrpSpPr/>
          <p:nvPr/>
        </p:nvGrpSpPr>
        <p:grpSpPr>
          <a:xfrm rot="10503019">
            <a:off x="7605778" y="4700574"/>
            <a:ext cx="1403755" cy="1511727"/>
            <a:chOff x="-1642997" y="-2818828"/>
            <a:chExt cx="2315814" cy="2493939"/>
          </a:xfrm>
        </p:grpSpPr>
        <p:sp>
          <p:nvSpPr>
            <p:cNvPr id="391" name="Google Shape;391;p2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21"/>
          <p:cNvSpPr/>
          <p:nvPr/>
        </p:nvSpPr>
        <p:spPr>
          <a:xfrm flipH="1" rot="10800000">
            <a:off x="4582875" y="4551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a:off x="-600750" y="3837327"/>
            <a:ext cx="11188469" cy="1025027"/>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flipH="1" rot="10800000">
            <a:off x="-34100" y="3929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1"/>
          <p:cNvSpPr/>
          <p:nvPr/>
        </p:nvSpPr>
        <p:spPr>
          <a:xfrm>
            <a:off x="958401" y="3972476"/>
            <a:ext cx="517781" cy="754716"/>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1"/>
          <p:cNvSpPr/>
          <p:nvPr/>
        </p:nvSpPr>
        <p:spPr>
          <a:xfrm>
            <a:off x="716889" y="4178957"/>
            <a:ext cx="375924" cy="548249"/>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a:off x="2113321" y="3943094"/>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6113659" y="44411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3499061" y="3883174"/>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21"/>
          <p:cNvGrpSpPr/>
          <p:nvPr/>
        </p:nvGrpSpPr>
        <p:grpSpPr>
          <a:xfrm flipH="1" rot="296981">
            <a:off x="7602916" y="3341042"/>
            <a:ext cx="1403755" cy="1511727"/>
            <a:chOff x="-1642997" y="-2818828"/>
            <a:chExt cx="2315814" cy="2493939"/>
          </a:xfrm>
        </p:grpSpPr>
        <p:sp>
          <p:nvSpPr>
            <p:cNvPr id="404" name="Google Shape;404;p2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21"/>
          <p:cNvSpPr txBox="1"/>
          <p:nvPr>
            <p:ph type="title"/>
          </p:nvPr>
        </p:nvSpPr>
        <p:spPr>
          <a:xfrm>
            <a:off x="716900"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9" name="Google Shape;409;p21"/>
          <p:cNvSpPr txBox="1"/>
          <p:nvPr>
            <p:ph idx="1" type="subTitle"/>
          </p:nvPr>
        </p:nvSpPr>
        <p:spPr>
          <a:xfrm>
            <a:off x="716898"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0" name="Google Shape;410;p21"/>
          <p:cNvSpPr txBox="1"/>
          <p:nvPr>
            <p:ph idx="2" type="title"/>
          </p:nvPr>
        </p:nvSpPr>
        <p:spPr>
          <a:xfrm>
            <a:off x="3289349"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1" name="Google Shape;411;p21"/>
          <p:cNvSpPr txBox="1"/>
          <p:nvPr>
            <p:ph idx="3" type="subTitle"/>
          </p:nvPr>
        </p:nvSpPr>
        <p:spPr>
          <a:xfrm>
            <a:off x="3289349"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2" name="Google Shape;412;p21"/>
          <p:cNvSpPr txBox="1"/>
          <p:nvPr>
            <p:ph idx="4" type="title"/>
          </p:nvPr>
        </p:nvSpPr>
        <p:spPr>
          <a:xfrm>
            <a:off x="5867502"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3" name="Google Shape;413;p21"/>
          <p:cNvSpPr txBox="1"/>
          <p:nvPr>
            <p:ph idx="5" type="subTitle"/>
          </p:nvPr>
        </p:nvSpPr>
        <p:spPr>
          <a:xfrm>
            <a:off x="5867503"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4" name="Google Shape;414;p21"/>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5" name="Google Shape;415;p21"/>
          <p:cNvSpPr/>
          <p:nvPr/>
        </p:nvSpPr>
        <p:spPr>
          <a:xfrm>
            <a:off x="6242250" y="2684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flipH="1" rot="10800000">
            <a:off x="-339612" y="394351"/>
            <a:ext cx="2105673" cy="414349"/>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flipH="1" rot="10800000">
            <a:off x="954726" y="4814676"/>
            <a:ext cx="517781" cy="754716"/>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flipH="1" rot="10800000">
            <a:off x="713214" y="4814662"/>
            <a:ext cx="375924" cy="548249"/>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748962" y="4814644"/>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2">
    <p:bg>
      <p:bgPr>
        <a:blipFill>
          <a:blip r:embed="rId2">
            <a:alphaModFix/>
          </a:blip>
          <a:stretch>
            <a:fillRect/>
          </a:stretch>
        </a:blipFill>
      </p:bgPr>
    </p:bg>
    <p:spTree>
      <p:nvGrpSpPr>
        <p:cNvPr id="420" name="Shape 420"/>
        <p:cNvGrpSpPr/>
        <p:nvPr/>
      </p:nvGrpSpPr>
      <p:grpSpPr>
        <a:xfrm>
          <a:off x="0" y="0"/>
          <a:ext cx="0" cy="0"/>
          <a:chOff x="0" y="0"/>
          <a:chExt cx="0" cy="0"/>
        </a:xfrm>
      </p:grpSpPr>
      <p:grpSp>
        <p:nvGrpSpPr>
          <p:cNvPr id="421" name="Google Shape;421;p22"/>
          <p:cNvGrpSpPr/>
          <p:nvPr/>
        </p:nvGrpSpPr>
        <p:grpSpPr>
          <a:xfrm flipH="1" rot="-10437284">
            <a:off x="4950321" y="4449726"/>
            <a:ext cx="4305923" cy="1528745"/>
            <a:chOff x="5935091" y="4995712"/>
            <a:chExt cx="3772667" cy="1528654"/>
          </a:xfrm>
        </p:grpSpPr>
        <p:sp>
          <p:nvSpPr>
            <p:cNvPr id="422" name="Google Shape;422;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22"/>
          <p:cNvGrpSpPr/>
          <p:nvPr/>
        </p:nvGrpSpPr>
        <p:grpSpPr>
          <a:xfrm rot="10566107">
            <a:off x="-403914" y="4509716"/>
            <a:ext cx="4306277" cy="1528666"/>
            <a:chOff x="5935091" y="4995712"/>
            <a:chExt cx="3772667" cy="1528654"/>
          </a:xfrm>
        </p:grpSpPr>
        <p:sp>
          <p:nvSpPr>
            <p:cNvPr id="427" name="Google Shape;427;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22"/>
          <p:cNvGrpSpPr/>
          <p:nvPr/>
        </p:nvGrpSpPr>
        <p:grpSpPr>
          <a:xfrm rot="-362716">
            <a:off x="4950321" y="3612240"/>
            <a:ext cx="4305923" cy="1528745"/>
            <a:chOff x="5935091" y="4995712"/>
            <a:chExt cx="3772667" cy="1528654"/>
          </a:xfrm>
        </p:grpSpPr>
        <p:sp>
          <p:nvSpPr>
            <p:cNvPr id="432" name="Google Shape;432;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22"/>
          <p:cNvSpPr/>
          <p:nvPr/>
        </p:nvSpPr>
        <p:spPr>
          <a:xfrm>
            <a:off x="590013" y="2697588"/>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2"/>
          <p:cNvGrpSpPr/>
          <p:nvPr/>
        </p:nvGrpSpPr>
        <p:grpSpPr>
          <a:xfrm flipH="1" rot="233893">
            <a:off x="-403914" y="3552329"/>
            <a:ext cx="4306277" cy="1528666"/>
            <a:chOff x="5935091" y="4995712"/>
            <a:chExt cx="3772667" cy="1528654"/>
          </a:xfrm>
        </p:grpSpPr>
        <p:sp>
          <p:nvSpPr>
            <p:cNvPr id="438" name="Google Shape;438;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22"/>
          <p:cNvSpPr/>
          <p:nvPr/>
        </p:nvSpPr>
        <p:spPr>
          <a:xfrm flipH="1" rot="10800000">
            <a:off x="-514725" y="38717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22"/>
          <p:cNvGrpSpPr/>
          <p:nvPr/>
        </p:nvGrpSpPr>
        <p:grpSpPr>
          <a:xfrm>
            <a:off x="-514724" y="3596986"/>
            <a:ext cx="1237138" cy="1102058"/>
            <a:chOff x="-514724" y="5897061"/>
            <a:chExt cx="1237138" cy="1102058"/>
          </a:xfrm>
        </p:grpSpPr>
        <p:sp>
          <p:nvSpPr>
            <p:cNvPr id="444" name="Google Shape;444;p22"/>
            <p:cNvSpPr/>
            <p:nvPr/>
          </p:nvSpPr>
          <p:spPr>
            <a:xfrm>
              <a:off x="-514724" y="5897061"/>
              <a:ext cx="755273" cy="1102058"/>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240555" y="6295958"/>
              <a:ext cx="481860" cy="702458"/>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22"/>
          <p:cNvSpPr/>
          <p:nvPr/>
        </p:nvSpPr>
        <p:spPr>
          <a:xfrm>
            <a:off x="4608781" y="4238411"/>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3052105" y="3826555"/>
            <a:ext cx="165983" cy="131876"/>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4090643" y="4022124"/>
            <a:ext cx="165474" cy="131876"/>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2"/>
          <p:cNvGrpSpPr/>
          <p:nvPr/>
        </p:nvGrpSpPr>
        <p:grpSpPr>
          <a:xfrm>
            <a:off x="8428333" y="3748019"/>
            <a:ext cx="1190019" cy="951037"/>
            <a:chOff x="8428333" y="6048094"/>
            <a:chExt cx="1190019" cy="951037"/>
          </a:xfrm>
        </p:grpSpPr>
        <p:sp>
          <p:nvSpPr>
            <p:cNvPr id="450" name="Google Shape;450;p22"/>
            <p:cNvSpPr/>
            <p:nvPr/>
          </p:nvSpPr>
          <p:spPr>
            <a:xfrm>
              <a:off x="8768153" y="6048094"/>
              <a:ext cx="652017" cy="951037"/>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8428333" y="6378444"/>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9250033" y="6454069"/>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2"/>
          <p:cNvSpPr/>
          <p:nvPr/>
        </p:nvSpPr>
        <p:spPr>
          <a:xfrm>
            <a:off x="6052294" y="4455836"/>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flipH="1" rot="10800000">
            <a:off x="590013" y="5364323"/>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514725" y="4772773"/>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22"/>
          <p:cNvGrpSpPr/>
          <p:nvPr/>
        </p:nvGrpSpPr>
        <p:grpSpPr>
          <a:xfrm flipH="1" rot="10800000">
            <a:off x="-514724" y="4891667"/>
            <a:ext cx="1237138" cy="1102058"/>
            <a:chOff x="-514724" y="5897061"/>
            <a:chExt cx="1237138" cy="1102058"/>
          </a:xfrm>
        </p:grpSpPr>
        <p:sp>
          <p:nvSpPr>
            <p:cNvPr id="457" name="Google Shape;457;p22"/>
            <p:cNvSpPr/>
            <p:nvPr/>
          </p:nvSpPr>
          <p:spPr>
            <a:xfrm>
              <a:off x="-514724" y="5897061"/>
              <a:ext cx="755273" cy="1102058"/>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240555" y="6295958"/>
              <a:ext cx="481860" cy="702458"/>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22"/>
          <p:cNvSpPr/>
          <p:nvPr/>
        </p:nvSpPr>
        <p:spPr>
          <a:xfrm flipH="1" rot="10800000">
            <a:off x="4608781" y="5134881"/>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flipH="1" rot="10800000">
            <a:off x="3052105" y="5632279"/>
            <a:ext cx="165983" cy="131876"/>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flipH="1" rot="10800000">
            <a:off x="4090643" y="5436710"/>
            <a:ext cx="165474" cy="131876"/>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22"/>
          <p:cNvGrpSpPr/>
          <p:nvPr/>
        </p:nvGrpSpPr>
        <p:grpSpPr>
          <a:xfrm flipH="1" rot="10800000">
            <a:off x="8428333" y="4891655"/>
            <a:ext cx="1190019" cy="951037"/>
            <a:chOff x="8428333" y="6048094"/>
            <a:chExt cx="1190019" cy="951037"/>
          </a:xfrm>
        </p:grpSpPr>
        <p:sp>
          <p:nvSpPr>
            <p:cNvPr id="463" name="Google Shape;463;p22"/>
            <p:cNvSpPr/>
            <p:nvPr/>
          </p:nvSpPr>
          <p:spPr>
            <a:xfrm>
              <a:off x="8768153" y="6048094"/>
              <a:ext cx="652017" cy="951037"/>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8428333" y="6378444"/>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9250033" y="6454069"/>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22"/>
          <p:cNvSpPr/>
          <p:nvPr/>
        </p:nvSpPr>
        <p:spPr>
          <a:xfrm flipH="1" rot="10800000">
            <a:off x="6052294" y="4917456"/>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txBox="1"/>
          <p:nvPr>
            <p:ph type="title"/>
          </p:nvPr>
        </p:nvSpPr>
        <p:spPr>
          <a:xfrm>
            <a:off x="844025"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8" name="Google Shape;468;p22"/>
          <p:cNvSpPr txBox="1"/>
          <p:nvPr>
            <p:ph idx="1" type="subTitle"/>
          </p:nvPr>
        </p:nvSpPr>
        <p:spPr>
          <a:xfrm>
            <a:off x="84402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9" name="Google Shape;469;p22"/>
          <p:cNvSpPr txBox="1"/>
          <p:nvPr>
            <p:ph idx="2"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0" name="Google Shape;470;p22"/>
          <p:cNvSpPr txBox="1"/>
          <p:nvPr>
            <p:ph idx="3" type="title"/>
          </p:nvPr>
        </p:nvSpPr>
        <p:spPr>
          <a:xfrm>
            <a:off x="3534955"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1" name="Google Shape;471;p22"/>
          <p:cNvSpPr txBox="1"/>
          <p:nvPr>
            <p:ph idx="4" type="subTitle"/>
          </p:nvPr>
        </p:nvSpPr>
        <p:spPr>
          <a:xfrm>
            <a:off x="353495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2" name="Google Shape;472;p22"/>
          <p:cNvSpPr txBox="1"/>
          <p:nvPr>
            <p:ph idx="5" type="title"/>
          </p:nvPr>
        </p:nvSpPr>
        <p:spPr>
          <a:xfrm>
            <a:off x="6220376"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3" name="Google Shape;473;p22"/>
          <p:cNvSpPr txBox="1"/>
          <p:nvPr>
            <p:ph idx="6" type="subTitle"/>
          </p:nvPr>
        </p:nvSpPr>
        <p:spPr>
          <a:xfrm>
            <a:off x="622037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4" name="Google Shape;474;p22"/>
          <p:cNvSpPr/>
          <p:nvPr/>
        </p:nvSpPr>
        <p:spPr>
          <a:xfrm flipH="1" rot="10800000">
            <a:off x="8299975" y="28030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flipH="1" rot="10800000">
            <a:off x="-3175993" y="20068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flipH="1" rot="10800000">
            <a:off x="-671450" y="18350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flipH="1" rot="10800000">
            <a:off x="8850077" y="28271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737112" y="473281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2_1">
    <p:bg>
      <p:bgPr>
        <a:blipFill>
          <a:blip r:embed="rId2">
            <a:alphaModFix/>
          </a:blip>
          <a:stretch>
            <a:fillRect/>
          </a:stretch>
        </a:blipFill>
      </p:bgPr>
    </p:bg>
    <p:spTree>
      <p:nvGrpSpPr>
        <p:cNvPr id="479" name="Shape 479"/>
        <p:cNvGrpSpPr/>
        <p:nvPr/>
      </p:nvGrpSpPr>
      <p:grpSpPr>
        <a:xfrm>
          <a:off x="0" y="0"/>
          <a:ext cx="0" cy="0"/>
          <a:chOff x="0" y="0"/>
          <a:chExt cx="0" cy="0"/>
        </a:xfrm>
      </p:grpSpPr>
      <p:sp>
        <p:nvSpPr>
          <p:cNvPr id="480" name="Google Shape;480;p23"/>
          <p:cNvSpPr txBox="1"/>
          <p:nvPr>
            <p:ph type="title"/>
          </p:nvPr>
        </p:nvSpPr>
        <p:spPr>
          <a:xfrm>
            <a:off x="832425" y="149664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1" name="Google Shape;481;p23"/>
          <p:cNvSpPr txBox="1"/>
          <p:nvPr>
            <p:ph idx="1" type="subTitle"/>
          </p:nvPr>
        </p:nvSpPr>
        <p:spPr>
          <a:xfrm>
            <a:off x="832425" y="2069294"/>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2" name="Google Shape;482;p23"/>
          <p:cNvSpPr txBox="1"/>
          <p:nvPr>
            <p:ph idx="2" type="title"/>
          </p:nvPr>
        </p:nvSpPr>
        <p:spPr>
          <a:xfrm>
            <a:off x="3516300" y="212863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3" name="Google Shape;483;p23"/>
          <p:cNvSpPr txBox="1"/>
          <p:nvPr>
            <p:ph idx="3" type="subTitle"/>
          </p:nvPr>
        </p:nvSpPr>
        <p:spPr>
          <a:xfrm>
            <a:off x="3516300" y="2701347"/>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4" name="Google Shape;484;p23"/>
          <p:cNvSpPr txBox="1"/>
          <p:nvPr>
            <p:ph idx="4" type="title"/>
          </p:nvPr>
        </p:nvSpPr>
        <p:spPr>
          <a:xfrm>
            <a:off x="6200175" y="149664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5" name="Google Shape;485;p23"/>
          <p:cNvSpPr txBox="1"/>
          <p:nvPr>
            <p:ph idx="5" type="subTitle"/>
          </p:nvPr>
        </p:nvSpPr>
        <p:spPr>
          <a:xfrm>
            <a:off x="6200175" y="2069294"/>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6" name="Google Shape;486;p23"/>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7" name="Google Shape;487;p23"/>
          <p:cNvSpPr/>
          <p:nvPr/>
        </p:nvSpPr>
        <p:spPr>
          <a:xfrm>
            <a:off x="1107150" y="3314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flipH="1" rot="10800000">
            <a:off x="300132" y="46039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flipH="1" rot="10800000">
            <a:off x="8142302" y="43554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BLANK_1_1_1_2_2_1_1">
    <p:bg>
      <p:bgPr>
        <a:blipFill>
          <a:blip r:embed="rId2">
            <a:alphaModFix/>
          </a:blip>
          <a:stretch>
            <a:fillRect/>
          </a:stretch>
        </a:blipFill>
      </p:bgPr>
    </p:bg>
    <p:spTree>
      <p:nvGrpSpPr>
        <p:cNvPr id="490" name="Shape 490"/>
        <p:cNvGrpSpPr/>
        <p:nvPr/>
      </p:nvGrpSpPr>
      <p:grpSpPr>
        <a:xfrm>
          <a:off x="0" y="0"/>
          <a:ext cx="0" cy="0"/>
          <a:chOff x="0" y="0"/>
          <a:chExt cx="0" cy="0"/>
        </a:xfrm>
      </p:grpSpPr>
      <p:sp>
        <p:nvSpPr>
          <p:cNvPr id="491" name="Google Shape;491;p24"/>
          <p:cNvSpPr txBox="1"/>
          <p:nvPr>
            <p:ph type="title"/>
          </p:nvPr>
        </p:nvSpPr>
        <p:spPr>
          <a:xfrm>
            <a:off x="2218221" y="1552231"/>
            <a:ext cx="2127600" cy="439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2" name="Google Shape;492;p24"/>
          <p:cNvSpPr txBox="1"/>
          <p:nvPr>
            <p:ph idx="1" type="subTitle"/>
          </p:nvPr>
        </p:nvSpPr>
        <p:spPr>
          <a:xfrm>
            <a:off x="2218221" y="1989656"/>
            <a:ext cx="2127600" cy="87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3" name="Google Shape;493;p24"/>
          <p:cNvSpPr txBox="1"/>
          <p:nvPr>
            <p:ph idx="2" type="title"/>
          </p:nvPr>
        </p:nvSpPr>
        <p:spPr>
          <a:xfrm>
            <a:off x="2218221" y="3168525"/>
            <a:ext cx="2127600" cy="433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4" name="Google Shape;494;p24"/>
          <p:cNvSpPr txBox="1"/>
          <p:nvPr>
            <p:ph idx="3" type="subTitle"/>
          </p:nvPr>
        </p:nvSpPr>
        <p:spPr>
          <a:xfrm>
            <a:off x="2218221" y="3608516"/>
            <a:ext cx="2127600" cy="86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5" name="Google Shape;495;p24"/>
          <p:cNvSpPr txBox="1"/>
          <p:nvPr>
            <p:ph idx="4" type="title"/>
          </p:nvPr>
        </p:nvSpPr>
        <p:spPr>
          <a:xfrm>
            <a:off x="6310439" y="3162121"/>
            <a:ext cx="2127600" cy="433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6" name="Google Shape;496;p24"/>
          <p:cNvSpPr txBox="1"/>
          <p:nvPr>
            <p:ph idx="5" type="subTitle"/>
          </p:nvPr>
        </p:nvSpPr>
        <p:spPr>
          <a:xfrm>
            <a:off x="6310444" y="3600644"/>
            <a:ext cx="2127600" cy="86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7" name="Google Shape;497;p24"/>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98" name="Google Shape;498;p24"/>
          <p:cNvSpPr txBox="1"/>
          <p:nvPr>
            <p:ph idx="7" type="title"/>
          </p:nvPr>
        </p:nvSpPr>
        <p:spPr>
          <a:xfrm>
            <a:off x="6310439" y="1556565"/>
            <a:ext cx="2127600" cy="439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9" name="Google Shape;499;p24"/>
          <p:cNvSpPr txBox="1"/>
          <p:nvPr>
            <p:ph idx="8" type="subTitle"/>
          </p:nvPr>
        </p:nvSpPr>
        <p:spPr>
          <a:xfrm>
            <a:off x="6310444" y="1994950"/>
            <a:ext cx="2127600" cy="87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00" name="Google Shape;500;p24"/>
          <p:cNvSpPr/>
          <p:nvPr/>
        </p:nvSpPr>
        <p:spPr>
          <a:xfrm>
            <a:off x="-72300" y="14780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flipH="1" rot="10800000">
            <a:off x="8497425" y="2865338"/>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flipH="1" rot="10800000">
            <a:off x="2982782" y="48604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flipH="1" rot="10800000">
            <a:off x="1308450" y="3885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BLANK_1_1_1_2_1">
    <p:bg>
      <p:bgPr>
        <a:blipFill>
          <a:blip r:embed="rId2">
            <a:alphaModFix/>
          </a:blip>
          <a:stretch>
            <a:fillRect/>
          </a:stretch>
        </a:blipFill>
      </p:bgPr>
    </p:bg>
    <p:spTree>
      <p:nvGrpSpPr>
        <p:cNvPr id="504" name="Shape 504"/>
        <p:cNvGrpSpPr/>
        <p:nvPr/>
      </p:nvGrpSpPr>
      <p:grpSpPr>
        <a:xfrm>
          <a:off x="0" y="0"/>
          <a:ext cx="0" cy="0"/>
          <a:chOff x="0" y="0"/>
          <a:chExt cx="0" cy="0"/>
        </a:xfrm>
      </p:grpSpPr>
      <p:sp>
        <p:nvSpPr>
          <p:cNvPr id="505" name="Google Shape;505;p25"/>
          <p:cNvSpPr txBox="1"/>
          <p:nvPr>
            <p:ph type="title"/>
          </p:nvPr>
        </p:nvSpPr>
        <p:spPr>
          <a:xfrm>
            <a:off x="1637414" y="1165779"/>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6" name="Google Shape;506;p25"/>
          <p:cNvSpPr txBox="1"/>
          <p:nvPr>
            <p:ph idx="1" type="subTitle"/>
          </p:nvPr>
        </p:nvSpPr>
        <p:spPr>
          <a:xfrm>
            <a:off x="1637414" y="1562225"/>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07" name="Google Shape;507;p25"/>
          <p:cNvSpPr txBox="1"/>
          <p:nvPr>
            <p:ph idx="2" type="title"/>
          </p:nvPr>
        </p:nvSpPr>
        <p:spPr>
          <a:xfrm>
            <a:off x="1578125" y="394425"/>
            <a:ext cx="50058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000"/>
              <a:buNone/>
              <a:defRPr b="1">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508" name="Google Shape;508;p25"/>
          <p:cNvSpPr txBox="1"/>
          <p:nvPr>
            <p:ph idx="3" type="title"/>
          </p:nvPr>
        </p:nvSpPr>
        <p:spPr>
          <a:xfrm>
            <a:off x="1637414" y="2406651"/>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9" name="Google Shape;509;p25"/>
          <p:cNvSpPr txBox="1"/>
          <p:nvPr>
            <p:ph idx="4" type="subTitle"/>
          </p:nvPr>
        </p:nvSpPr>
        <p:spPr>
          <a:xfrm>
            <a:off x="1637414" y="2799150"/>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0" name="Google Shape;510;p25"/>
          <p:cNvSpPr txBox="1"/>
          <p:nvPr>
            <p:ph idx="5" type="title"/>
          </p:nvPr>
        </p:nvSpPr>
        <p:spPr>
          <a:xfrm>
            <a:off x="1637414" y="3647522"/>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1" name="Google Shape;511;p25"/>
          <p:cNvSpPr txBox="1"/>
          <p:nvPr>
            <p:ph idx="6" type="subTitle"/>
          </p:nvPr>
        </p:nvSpPr>
        <p:spPr>
          <a:xfrm>
            <a:off x="1637414" y="4036075"/>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2" name="Google Shape;512;p25"/>
          <p:cNvSpPr/>
          <p:nvPr/>
        </p:nvSpPr>
        <p:spPr>
          <a:xfrm>
            <a:off x="4864925" y="3631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flipH="1" rot="10800000">
            <a:off x="-1314743" y="46780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flipH="1" rot="10800000">
            <a:off x="-1134925" y="20433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blipFill>
          <a:blip r:embed="rId2">
            <a:alphaModFix/>
          </a:blip>
          <a:stretch>
            <a:fillRect/>
          </a:stretch>
        </a:blipFill>
      </p:bgPr>
    </p:bg>
    <p:spTree>
      <p:nvGrpSpPr>
        <p:cNvPr id="515" name="Shape 515"/>
        <p:cNvGrpSpPr/>
        <p:nvPr/>
      </p:nvGrpSpPr>
      <p:grpSpPr>
        <a:xfrm>
          <a:off x="0" y="0"/>
          <a:ext cx="0" cy="0"/>
          <a:chOff x="0" y="0"/>
          <a:chExt cx="0" cy="0"/>
        </a:xfrm>
      </p:grpSpPr>
      <p:sp>
        <p:nvSpPr>
          <p:cNvPr id="516" name="Google Shape;516;p26"/>
          <p:cNvSpPr txBox="1"/>
          <p:nvPr>
            <p:ph hasCustomPrompt="1" type="title"/>
          </p:nvPr>
        </p:nvSpPr>
        <p:spPr>
          <a:xfrm>
            <a:off x="2293050" y="540000"/>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17" name="Google Shape;517;p26"/>
          <p:cNvSpPr txBox="1"/>
          <p:nvPr>
            <p:ph idx="1" type="subTitle"/>
          </p:nvPr>
        </p:nvSpPr>
        <p:spPr>
          <a:xfrm>
            <a:off x="2293050" y="1246027"/>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8" name="Google Shape;518;p26"/>
          <p:cNvSpPr txBox="1"/>
          <p:nvPr>
            <p:ph hasCustomPrompt="1" idx="2" type="title"/>
          </p:nvPr>
        </p:nvSpPr>
        <p:spPr>
          <a:xfrm>
            <a:off x="2293050" y="1996141"/>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19" name="Google Shape;519;p26"/>
          <p:cNvSpPr txBox="1"/>
          <p:nvPr>
            <p:ph idx="3" type="subTitle"/>
          </p:nvPr>
        </p:nvSpPr>
        <p:spPr>
          <a:xfrm>
            <a:off x="2293050" y="2702160"/>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20" name="Google Shape;520;p26"/>
          <p:cNvSpPr txBox="1"/>
          <p:nvPr>
            <p:ph hasCustomPrompt="1" idx="4" type="title"/>
          </p:nvPr>
        </p:nvSpPr>
        <p:spPr>
          <a:xfrm>
            <a:off x="2293050" y="3452301"/>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1" name="Google Shape;521;p26"/>
          <p:cNvSpPr txBox="1"/>
          <p:nvPr>
            <p:ph idx="5" type="subTitle"/>
          </p:nvPr>
        </p:nvSpPr>
        <p:spPr>
          <a:xfrm>
            <a:off x="2293050" y="4158325"/>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22" name="Google Shape;522;p26"/>
          <p:cNvSpPr/>
          <p:nvPr/>
        </p:nvSpPr>
        <p:spPr>
          <a:xfrm>
            <a:off x="1065163" y="2684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flipH="1" rot="10800000">
            <a:off x="8754575" y="1076375"/>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flipH="1" rot="10800000">
            <a:off x="-1365718"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flipH="1" rot="10800000">
            <a:off x="-995825" y="24024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blipFill>
          <a:blip r:embed="rId2">
            <a:alphaModFix/>
          </a:blip>
          <a:stretch>
            <a:fillRect/>
          </a:stretch>
        </a:blipFill>
      </p:bgPr>
    </p:bg>
    <p:spTree>
      <p:nvGrpSpPr>
        <p:cNvPr id="526" name="Shape 526"/>
        <p:cNvGrpSpPr/>
        <p:nvPr/>
      </p:nvGrpSpPr>
      <p:grpSpPr>
        <a:xfrm>
          <a:off x="0" y="0"/>
          <a:ext cx="0" cy="0"/>
          <a:chOff x="0" y="0"/>
          <a:chExt cx="0" cy="0"/>
        </a:xfrm>
      </p:grpSpPr>
      <p:sp>
        <p:nvSpPr>
          <p:cNvPr id="527" name="Google Shape;527;p27"/>
          <p:cNvSpPr txBox="1"/>
          <p:nvPr>
            <p:ph type="ctrTitle"/>
          </p:nvPr>
        </p:nvSpPr>
        <p:spPr>
          <a:xfrm>
            <a:off x="2429950" y="539500"/>
            <a:ext cx="4284000" cy="86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b="1" sz="6000">
                <a:solidFill>
                  <a:schemeClr val="dk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8" name="Google Shape;528;p27"/>
          <p:cNvSpPr txBox="1"/>
          <p:nvPr>
            <p:ph idx="1" type="subTitle"/>
          </p:nvPr>
        </p:nvSpPr>
        <p:spPr>
          <a:xfrm>
            <a:off x="2425075" y="2384050"/>
            <a:ext cx="4293900" cy="112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29" name="Google Shape;529;p27"/>
          <p:cNvSpPr txBox="1"/>
          <p:nvPr/>
        </p:nvSpPr>
        <p:spPr>
          <a:xfrm>
            <a:off x="2425075" y="3569425"/>
            <a:ext cx="4293900" cy="6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chemeClr val="dk1"/>
                </a:solidFill>
                <a:latin typeface="Fira Sans"/>
                <a:ea typeface="Fira Sans"/>
                <a:cs typeface="Fira Sans"/>
                <a:sym typeface="Fira Sans"/>
              </a:rPr>
              <a:t>CREDITS</a:t>
            </a:r>
            <a:r>
              <a:rPr lang="en">
                <a:solidFill>
                  <a:schemeClr val="dk1"/>
                </a:solidFill>
                <a:latin typeface="Fira Sans"/>
                <a:ea typeface="Fira Sans"/>
                <a:cs typeface="Fira Sans"/>
                <a:sym typeface="Fira Sans"/>
              </a:rPr>
              <a:t>: This presentation template was created by </a:t>
            </a:r>
            <a:r>
              <a:rPr b="1" lang="en">
                <a:solidFill>
                  <a:schemeClr val="dk1"/>
                </a:solidFill>
                <a:uFill>
                  <a:noFill/>
                </a:uFill>
                <a:latin typeface="Fira Sans"/>
                <a:ea typeface="Fira Sans"/>
                <a:cs typeface="Fira Sans"/>
                <a:sym typeface="Fira Sans"/>
                <a:hlinkClick r:id="rId3">
                  <a:extLst>
                    <a:ext uri="{A12FA001-AC4F-418D-AE19-62706E023703}">
                      <ahyp:hlinkClr val="tx"/>
                    </a:ext>
                  </a:extLst>
                </a:hlinkClick>
              </a:rPr>
              <a:t>Slidesgo</a:t>
            </a:r>
            <a:r>
              <a:rPr lang="en">
                <a:solidFill>
                  <a:schemeClr val="dk1"/>
                </a:solidFill>
                <a:latin typeface="Fira Sans"/>
                <a:ea typeface="Fira Sans"/>
                <a:cs typeface="Fira Sans"/>
                <a:sym typeface="Fira Sans"/>
              </a:rPr>
              <a:t>, including icons by </a:t>
            </a:r>
            <a:r>
              <a:rPr b="1" lang="en">
                <a:solidFill>
                  <a:schemeClr val="dk1"/>
                </a:solidFill>
                <a:uFill>
                  <a:noFill/>
                </a:uFill>
                <a:latin typeface="Fira Sans"/>
                <a:ea typeface="Fira Sans"/>
                <a:cs typeface="Fira Sans"/>
                <a:sym typeface="Fira Sans"/>
                <a:hlinkClick r:id="rId4">
                  <a:extLst>
                    <a:ext uri="{A12FA001-AC4F-418D-AE19-62706E023703}">
                      <ahyp:hlinkClr val="tx"/>
                    </a:ext>
                  </a:extLst>
                </a:hlinkClick>
              </a:rPr>
              <a:t>Flaticon</a:t>
            </a:r>
            <a:r>
              <a:rPr lang="en">
                <a:solidFill>
                  <a:schemeClr val="dk1"/>
                </a:solidFill>
                <a:latin typeface="Fira Sans"/>
                <a:ea typeface="Fira Sans"/>
                <a:cs typeface="Fira Sans"/>
                <a:sym typeface="Fira Sans"/>
              </a:rPr>
              <a:t>, and infographics &amp; images by </a:t>
            </a:r>
            <a:r>
              <a:rPr b="1" lang="en">
                <a:solidFill>
                  <a:schemeClr val="dk1"/>
                </a:solidFill>
                <a:uFill>
                  <a:noFill/>
                </a:uFill>
                <a:latin typeface="Fira Sans"/>
                <a:ea typeface="Fira Sans"/>
                <a:cs typeface="Fira Sans"/>
                <a:sym typeface="Fira Sans"/>
                <a:hlinkClick r:id="rId5">
                  <a:extLst>
                    <a:ext uri="{A12FA001-AC4F-418D-AE19-62706E023703}">
                      <ahyp:hlinkClr val="tx"/>
                    </a:ext>
                  </a:extLst>
                </a:hlinkClick>
              </a:rPr>
              <a:t>Freepik</a:t>
            </a:r>
            <a:endParaRPr b="1">
              <a:solidFill>
                <a:schemeClr val="dk1"/>
              </a:solidFill>
              <a:latin typeface="Fira Sans"/>
              <a:ea typeface="Fira Sans"/>
              <a:cs typeface="Fira Sans"/>
              <a:sym typeface="Fira Sans"/>
            </a:endParaRPr>
          </a:p>
        </p:txBody>
      </p:sp>
      <p:grpSp>
        <p:nvGrpSpPr>
          <p:cNvPr id="530" name="Google Shape;530;p27"/>
          <p:cNvGrpSpPr/>
          <p:nvPr/>
        </p:nvGrpSpPr>
        <p:grpSpPr>
          <a:xfrm rot="-557055">
            <a:off x="4561227" y="3668964"/>
            <a:ext cx="6426034" cy="2281095"/>
            <a:chOff x="5935091" y="4995712"/>
            <a:chExt cx="3772667" cy="1528654"/>
          </a:xfrm>
        </p:grpSpPr>
        <p:sp>
          <p:nvSpPr>
            <p:cNvPr id="531" name="Google Shape;531;p2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7"/>
          <p:cNvGrpSpPr/>
          <p:nvPr/>
        </p:nvGrpSpPr>
        <p:grpSpPr>
          <a:xfrm flipH="1" rot="557055">
            <a:off x="-1843261" y="3668964"/>
            <a:ext cx="6426034" cy="2281095"/>
            <a:chOff x="5935091" y="4995712"/>
            <a:chExt cx="3772667" cy="1528654"/>
          </a:xfrm>
        </p:grpSpPr>
        <p:sp>
          <p:nvSpPr>
            <p:cNvPr id="536" name="Google Shape;536;p2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p:nvPr/>
        </p:nvSpPr>
        <p:spPr>
          <a:xfrm>
            <a:off x="1401050" y="3407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flipH="1" rot="10800000">
            <a:off x="7262725" y="2376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blipFill>
          <a:blip r:embed="rId2">
            <a:alphaModFix/>
          </a:blip>
          <a:stretch>
            <a:fillRect/>
          </a:stretch>
        </a:blipFill>
      </p:bgPr>
    </p:bg>
    <p:spTree>
      <p:nvGrpSpPr>
        <p:cNvPr id="542" name="Shape 542"/>
        <p:cNvGrpSpPr/>
        <p:nvPr/>
      </p:nvGrpSpPr>
      <p:grpSpPr>
        <a:xfrm>
          <a:off x="0" y="0"/>
          <a:ext cx="0" cy="0"/>
          <a:chOff x="0" y="0"/>
          <a:chExt cx="0" cy="0"/>
        </a:xfrm>
      </p:grpSpPr>
      <p:sp>
        <p:nvSpPr>
          <p:cNvPr id="543" name="Google Shape;543;p28"/>
          <p:cNvSpPr/>
          <p:nvPr/>
        </p:nvSpPr>
        <p:spPr>
          <a:xfrm flipH="1">
            <a:off x="-776761" y="46243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rot="10800000">
            <a:off x="-298736" y="46152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28"/>
          <p:cNvGrpSpPr/>
          <p:nvPr/>
        </p:nvGrpSpPr>
        <p:grpSpPr>
          <a:xfrm>
            <a:off x="7925857" y="2810472"/>
            <a:ext cx="2315814" cy="2493939"/>
            <a:chOff x="7925857" y="2734272"/>
            <a:chExt cx="2315814" cy="2493939"/>
          </a:xfrm>
        </p:grpSpPr>
        <p:sp>
          <p:nvSpPr>
            <p:cNvPr id="546" name="Google Shape;546;p28"/>
            <p:cNvSpPr/>
            <p:nvPr/>
          </p:nvSpPr>
          <p:spPr>
            <a:xfrm flipH="1">
              <a:off x="8221474"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flipH="1">
              <a:off x="8590517"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flipH="1">
              <a:off x="7925857"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28"/>
          <p:cNvSpPr/>
          <p:nvPr/>
        </p:nvSpPr>
        <p:spPr>
          <a:xfrm flipH="1">
            <a:off x="8170208" y="44272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28"/>
          <p:cNvGrpSpPr/>
          <p:nvPr/>
        </p:nvGrpSpPr>
        <p:grpSpPr>
          <a:xfrm>
            <a:off x="-298822" y="4156855"/>
            <a:ext cx="1018818" cy="1179080"/>
            <a:chOff x="-298822" y="4080655"/>
            <a:chExt cx="1018818" cy="1179080"/>
          </a:xfrm>
        </p:grpSpPr>
        <p:sp>
          <p:nvSpPr>
            <p:cNvPr id="551" name="Google Shape;551;p28"/>
            <p:cNvSpPr/>
            <p:nvPr/>
          </p:nvSpPr>
          <p:spPr>
            <a:xfrm flipH="1">
              <a:off x="-298822"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flipH="1">
              <a:off x="132696"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8"/>
          <p:cNvGrpSpPr/>
          <p:nvPr/>
        </p:nvGrpSpPr>
        <p:grpSpPr>
          <a:xfrm>
            <a:off x="2035119" y="4427257"/>
            <a:ext cx="4525247" cy="711691"/>
            <a:chOff x="2035119" y="4351057"/>
            <a:chExt cx="4525247" cy="711691"/>
          </a:xfrm>
        </p:grpSpPr>
        <p:sp>
          <p:nvSpPr>
            <p:cNvPr id="554" name="Google Shape;554;p28"/>
            <p:cNvSpPr/>
            <p:nvPr/>
          </p:nvSpPr>
          <p:spPr>
            <a:xfrm flipH="1">
              <a:off x="617409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flipH="1">
              <a:off x="2035119"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flipH="1">
              <a:off x="4131913"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 name="Google Shape;557;p28"/>
          <p:cNvSpPr/>
          <p:nvPr/>
        </p:nvSpPr>
        <p:spPr>
          <a:xfrm>
            <a:off x="4161450" y="1475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flipH="1" rot="10800000">
            <a:off x="8590513" y="15774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flipH="1" rot="10800000">
            <a:off x="-483350" y="28699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flipH="1" rot="10800000">
            <a:off x="-1115998" y="1475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561" name="Shape 561"/>
        <p:cNvGrpSpPr/>
        <p:nvPr/>
      </p:nvGrpSpPr>
      <p:grpSpPr>
        <a:xfrm>
          <a:off x="0" y="0"/>
          <a:ext cx="0" cy="0"/>
          <a:chOff x="0" y="0"/>
          <a:chExt cx="0" cy="0"/>
        </a:xfrm>
      </p:grpSpPr>
      <p:sp>
        <p:nvSpPr>
          <p:cNvPr id="562" name="Google Shape;562;p29"/>
          <p:cNvSpPr/>
          <p:nvPr/>
        </p:nvSpPr>
        <p:spPr>
          <a:xfrm>
            <a:off x="6107975" y="1547700"/>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 name="Google Shape;563;p29"/>
          <p:cNvGrpSpPr/>
          <p:nvPr/>
        </p:nvGrpSpPr>
        <p:grpSpPr>
          <a:xfrm flipH="1" rot="10800000">
            <a:off x="3779990" y="4752995"/>
            <a:ext cx="4399976" cy="1817993"/>
            <a:chOff x="3779990" y="2257346"/>
            <a:chExt cx="4399976" cy="1817993"/>
          </a:xfrm>
        </p:grpSpPr>
        <p:sp>
          <p:nvSpPr>
            <p:cNvPr id="564" name="Google Shape;564;p29"/>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29"/>
          <p:cNvSpPr/>
          <p:nvPr/>
        </p:nvSpPr>
        <p:spPr>
          <a:xfrm flipH="1" rot="10800000">
            <a:off x="919788" y="5372522"/>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4243700" y="4299772"/>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flipH="1" rot="10800000">
            <a:off x="-236825" y="4596569"/>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flipH="1" rot="10800000">
            <a:off x="-939937" y="4290378"/>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373275" y="427659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flipH="1" rot="10800000">
            <a:off x="731474" y="442553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flipH="1" rot="10800000">
            <a:off x="555000" y="452496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flipH="1" rot="10800000">
            <a:off x="2288496" y="496194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flipH="1" rot="10800000">
            <a:off x="6459534" y="4346462"/>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flipH="1" rot="10800000">
            <a:off x="3779923" y="48447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29"/>
          <p:cNvGrpSpPr/>
          <p:nvPr/>
        </p:nvGrpSpPr>
        <p:grpSpPr>
          <a:xfrm rot="10503305">
            <a:off x="6916992" y="4232117"/>
            <a:ext cx="2315866" cy="2493994"/>
            <a:chOff x="-1642997" y="-2818828"/>
            <a:chExt cx="2315814" cy="2493939"/>
          </a:xfrm>
        </p:grpSpPr>
        <p:sp>
          <p:nvSpPr>
            <p:cNvPr id="579" name="Google Shape;579;p29"/>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29"/>
          <p:cNvSpPr/>
          <p:nvPr/>
        </p:nvSpPr>
        <p:spPr>
          <a:xfrm flipH="1" rot="10578709">
            <a:off x="4811268" y="4256765"/>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 name="Google Shape;584;p29"/>
          <p:cNvGrpSpPr/>
          <p:nvPr/>
        </p:nvGrpSpPr>
        <p:grpSpPr>
          <a:xfrm>
            <a:off x="3779990" y="2028746"/>
            <a:ext cx="4399976" cy="1817993"/>
            <a:chOff x="3779990" y="2257346"/>
            <a:chExt cx="4399976" cy="1817993"/>
          </a:xfrm>
        </p:grpSpPr>
        <p:sp>
          <p:nvSpPr>
            <p:cNvPr id="585" name="Google Shape;585;p29"/>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29"/>
          <p:cNvSpPr/>
          <p:nvPr/>
        </p:nvSpPr>
        <p:spPr>
          <a:xfrm>
            <a:off x="919788" y="31316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flipH="1" rot="10800000">
            <a:off x="4243700" y="3998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236825" y="2591150"/>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939937" y="2780662"/>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flipH="1" rot="10800000">
            <a:off x="-373275" y="3376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731474" y="31491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555000" y="33301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1088125" y="431677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2288496" y="333016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459534" y="40666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3779923" y="356839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29"/>
          <p:cNvGrpSpPr/>
          <p:nvPr/>
        </p:nvGrpSpPr>
        <p:grpSpPr>
          <a:xfrm flipH="1" rot="296695">
            <a:off x="6916992" y="1873624"/>
            <a:ext cx="2315866" cy="2493994"/>
            <a:chOff x="-1642997" y="-2818828"/>
            <a:chExt cx="2315814" cy="2493939"/>
          </a:xfrm>
        </p:grpSpPr>
        <p:sp>
          <p:nvSpPr>
            <p:cNvPr id="601" name="Google Shape;601;p29"/>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29"/>
          <p:cNvSpPr/>
          <p:nvPr/>
        </p:nvSpPr>
        <p:spPr>
          <a:xfrm rot="221291">
            <a:off x="4811268" y="3486523"/>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flipH="1" rot="10800000">
            <a:off x="-1501618" y="18251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flipH="1" rot="10800000">
            <a:off x="7137102" y="229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3903575" y="15033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flipH="1" rot="10800000">
            <a:off x="2552557" y="1723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flipH="1" rot="10800000">
            <a:off x="-1212550" y="32755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4"/>
          <p:cNvSpPr/>
          <p:nvPr/>
        </p:nvSpPr>
        <p:spPr>
          <a:xfrm flipH="1">
            <a:off x="-776761" y="46243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txBox="1"/>
          <p:nvPr>
            <p:ph idx="1" type="body"/>
          </p:nvPr>
        </p:nvSpPr>
        <p:spPr>
          <a:xfrm>
            <a:off x="714350" y="1018175"/>
            <a:ext cx="7704000" cy="3585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200">
                <a:solidFill>
                  <a:srgbClr val="434343"/>
                </a:solidFill>
                <a:latin typeface="Fira Sans"/>
                <a:ea typeface="Fira Sans"/>
                <a:cs typeface="Fira Sans"/>
                <a:sym typeface="Fira Sans"/>
              </a:defRPr>
            </a:lvl1pPr>
            <a:lvl2pPr indent="-330200" lvl="1" marL="914400" rtl="0">
              <a:lnSpc>
                <a:spcPct val="115000"/>
              </a:lnSpc>
              <a:spcBef>
                <a:spcPts val="1000"/>
              </a:spcBef>
              <a:spcAft>
                <a:spcPts val="0"/>
              </a:spcAft>
              <a:buSzPts val="1600"/>
              <a:buChar char="○"/>
              <a:defRPr>
                <a:solidFill>
                  <a:srgbClr val="434343"/>
                </a:solidFill>
              </a:defRPr>
            </a:lvl2pPr>
            <a:lvl3pPr indent="-330200" lvl="2" marL="1371600" rtl="0">
              <a:lnSpc>
                <a:spcPct val="115000"/>
              </a:lnSpc>
              <a:spcBef>
                <a:spcPts val="0"/>
              </a:spcBef>
              <a:spcAft>
                <a:spcPts val="0"/>
              </a:spcAft>
              <a:buSzPts val="1600"/>
              <a:buChar char="■"/>
              <a:defRPr>
                <a:solidFill>
                  <a:srgbClr val="434343"/>
                </a:solidFill>
              </a:defRPr>
            </a:lvl3pPr>
            <a:lvl4pPr indent="-330200" lvl="3" marL="1828800" rtl="0">
              <a:lnSpc>
                <a:spcPct val="115000"/>
              </a:lnSpc>
              <a:spcBef>
                <a:spcPts val="0"/>
              </a:spcBef>
              <a:spcAft>
                <a:spcPts val="0"/>
              </a:spcAft>
              <a:buSzPts val="1600"/>
              <a:buChar char="●"/>
              <a:defRPr>
                <a:solidFill>
                  <a:srgbClr val="434343"/>
                </a:solidFill>
              </a:defRPr>
            </a:lvl4pPr>
            <a:lvl5pPr indent="-330200" lvl="4" marL="2286000" rtl="0">
              <a:lnSpc>
                <a:spcPct val="115000"/>
              </a:lnSpc>
              <a:spcBef>
                <a:spcPts val="0"/>
              </a:spcBef>
              <a:spcAft>
                <a:spcPts val="0"/>
              </a:spcAft>
              <a:buSzPts val="1600"/>
              <a:buChar char="○"/>
              <a:defRPr>
                <a:solidFill>
                  <a:srgbClr val="434343"/>
                </a:solidFill>
              </a:defRPr>
            </a:lvl5pPr>
            <a:lvl6pPr indent="-330200" lvl="5" marL="2743200" rtl="0">
              <a:lnSpc>
                <a:spcPct val="115000"/>
              </a:lnSpc>
              <a:spcBef>
                <a:spcPts val="0"/>
              </a:spcBef>
              <a:spcAft>
                <a:spcPts val="0"/>
              </a:spcAft>
              <a:buSzPts val="1600"/>
              <a:buChar char="■"/>
              <a:defRPr>
                <a:solidFill>
                  <a:srgbClr val="434343"/>
                </a:solidFill>
              </a:defRPr>
            </a:lvl6pPr>
            <a:lvl7pPr indent="-330200" lvl="6" marL="3200400" rtl="0">
              <a:lnSpc>
                <a:spcPct val="115000"/>
              </a:lnSpc>
              <a:spcBef>
                <a:spcPts val="0"/>
              </a:spcBef>
              <a:spcAft>
                <a:spcPts val="0"/>
              </a:spcAft>
              <a:buSzPts val="1600"/>
              <a:buChar char="●"/>
              <a:defRPr>
                <a:solidFill>
                  <a:srgbClr val="434343"/>
                </a:solidFill>
              </a:defRPr>
            </a:lvl7pPr>
            <a:lvl8pPr indent="-330200" lvl="7" marL="3657600" rtl="0">
              <a:lnSpc>
                <a:spcPct val="115000"/>
              </a:lnSpc>
              <a:spcBef>
                <a:spcPts val="0"/>
              </a:spcBef>
              <a:spcAft>
                <a:spcPts val="0"/>
              </a:spcAft>
              <a:buSzPts val="1600"/>
              <a:buChar char="○"/>
              <a:defRPr>
                <a:solidFill>
                  <a:srgbClr val="434343"/>
                </a:solidFill>
              </a:defRPr>
            </a:lvl8pPr>
            <a:lvl9pPr indent="-330200" lvl="8" marL="4114800" rtl="0">
              <a:lnSpc>
                <a:spcPct val="115000"/>
              </a:lnSpc>
              <a:spcBef>
                <a:spcPts val="0"/>
              </a:spcBef>
              <a:spcAft>
                <a:spcPts val="0"/>
              </a:spcAft>
              <a:buSzPts val="1600"/>
              <a:buChar char="■"/>
              <a:defRPr>
                <a:solidFill>
                  <a:srgbClr val="434343"/>
                </a:solidFill>
              </a:defRPr>
            </a:lvl9pPr>
          </a:lstStyle>
          <a:p/>
        </p:txBody>
      </p:sp>
      <p:sp>
        <p:nvSpPr>
          <p:cNvPr id="88" name="Google Shape;88;p4"/>
          <p:cNvSpPr/>
          <p:nvPr/>
        </p:nvSpPr>
        <p:spPr>
          <a:xfrm rot="10800000">
            <a:off x="-298736" y="46152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4"/>
          <p:cNvGrpSpPr/>
          <p:nvPr/>
        </p:nvGrpSpPr>
        <p:grpSpPr>
          <a:xfrm>
            <a:off x="7925857" y="2810472"/>
            <a:ext cx="2315814" cy="2493939"/>
            <a:chOff x="7925857" y="2734272"/>
            <a:chExt cx="2315814" cy="2493939"/>
          </a:xfrm>
        </p:grpSpPr>
        <p:sp>
          <p:nvSpPr>
            <p:cNvPr id="90" name="Google Shape;90;p4"/>
            <p:cNvSpPr/>
            <p:nvPr/>
          </p:nvSpPr>
          <p:spPr>
            <a:xfrm flipH="1">
              <a:off x="8221474"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flipH="1">
              <a:off x="8590517"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flipH="1">
              <a:off x="7925857"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4"/>
          <p:cNvSpPr/>
          <p:nvPr/>
        </p:nvSpPr>
        <p:spPr>
          <a:xfrm flipH="1">
            <a:off x="8170208" y="44272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4"/>
          <p:cNvGrpSpPr/>
          <p:nvPr/>
        </p:nvGrpSpPr>
        <p:grpSpPr>
          <a:xfrm>
            <a:off x="-298822" y="4156855"/>
            <a:ext cx="1018818" cy="1179080"/>
            <a:chOff x="-298822" y="4080655"/>
            <a:chExt cx="1018818" cy="1179080"/>
          </a:xfrm>
        </p:grpSpPr>
        <p:sp>
          <p:nvSpPr>
            <p:cNvPr id="95" name="Google Shape;95;p4"/>
            <p:cNvSpPr/>
            <p:nvPr/>
          </p:nvSpPr>
          <p:spPr>
            <a:xfrm flipH="1">
              <a:off x="-298822"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flipH="1">
              <a:off x="132696"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2035119" y="4427257"/>
            <a:ext cx="4525247" cy="711691"/>
            <a:chOff x="2035119" y="4351057"/>
            <a:chExt cx="4525247" cy="711691"/>
          </a:xfrm>
        </p:grpSpPr>
        <p:sp>
          <p:nvSpPr>
            <p:cNvPr id="98" name="Google Shape;98;p4"/>
            <p:cNvSpPr/>
            <p:nvPr/>
          </p:nvSpPr>
          <p:spPr>
            <a:xfrm flipH="1">
              <a:off x="617409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flipH="1">
              <a:off x="2035119"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flipH="1">
              <a:off x="4131913"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p:nvPr/>
        </p:nvSpPr>
        <p:spPr>
          <a:xfrm>
            <a:off x="4161450" y="1475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flipH="1" rot="10800000">
            <a:off x="8590513" y="15774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flipH="1" rot="10800000">
            <a:off x="-483350" y="28699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flipH="1" rot="10800000">
            <a:off x="-1115998" y="1475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5"/>
          <p:cNvSpPr txBox="1"/>
          <p:nvPr>
            <p:ph idx="1" type="subTitle"/>
          </p:nvPr>
        </p:nvSpPr>
        <p:spPr>
          <a:xfrm>
            <a:off x="856749" y="1436600"/>
            <a:ext cx="3326100" cy="519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b="1" sz="2000">
                <a:solidFill>
                  <a:schemeClr val="dk1"/>
                </a:solidFill>
                <a:latin typeface="Hammersmith One"/>
                <a:ea typeface="Hammersmith One"/>
                <a:cs typeface="Hammersmith One"/>
                <a:sym typeface="Hammersmith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8" name="Google Shape;108;p5"/>
          <p:cNvSpPr txBox="1"/>
          <p:nvPr>
            <p:ph idx="2" type="subTitle"/>
          </p:nvPr>
        </p:nvSpPr>
        <p:spPr>
          <a:xfrm>
            <a:off x="4961151" y="1436600"/>
            <a:ext cx="3326100" cy="51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0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9" name="Google Shape;109;p5"/>
          <p:cNvSpPr txBox="1"/>
          <p:nvPr>
            <p:ph idx="3" type="subTitle"/>
          </p:nvPr>
        </p:nvSpPr>
        <p:spPr>
          <a:xfrm>
            <a:off x="856749" y="1934000"/>
            <a:ext cx="3326100" cy="230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solidFill>
                  <a:schemeClr val="dk1"/>
                </a:solidFill>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110" name="Google Shape;110;p5"/>
          <p:cNvSpPr txBox="1"/>
          <p:nvPr>
            <p:ph idx="4" type="subTitle"/>
          </p:nvPr>
        </p:nvSpPr>
        <p:spPr>
          <a:xfrm>
            <a:off x="4961151" y="1934000"/>
            <a:ext cx="3326100" cy="230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solidFill>
                  <a:schemeClr val="dk1"/>
                </a:solidFill>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111" name="Google Shape;111;p5"/>
          <p:cNvSpPr txBox="1"/>
          <p:nvPr>
            <p:ph type="title"/>
          </p:nvPr>
        </p:nvSpPr>
        <p:spPr>
          <a:xfrm>
            <a:off x="713218" y="394425"/>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 name="Google Shape;112;p5"/>
          <p:cNvSpPr/>
          <p:nvPr/>
        </p:nvSpPr>
        <p:spPr>
          <a:xfrm>
            <a:off x="490675" y="4917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flipH="1" rot="10800000">
            <a:off x="-1365718"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flipH="1" rot="10800000">
            <a:off x="-1218375" y="22652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flipH="1" rot="10800000">
            <a:off x="7003852" y="4712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116" name="Shape 116"/>
        <p:cNvGrpSpPr/>
        <p:nvPr/>
      </p:nvGrpSpPr>
      <p:grpSpPr>
        <a:xfrm>
          <a:off x="0" y="0"/>
          <a:ext cx="0" cy="0"/>
          <a:chOff x="0" y="0"/>
          <a:chExt cx="0" cy="0"/>
        </a:xfrm>
      </p:grpSpPr>
      <p:sp>
        <p:nvSpPr>
          <p:cNvPr id="117" name="Google Shape;117;p6"/>
          <p:cNvSpPr txBox="1"/>
          <p:nvPr>
            <p:ph type="title"/>
          </p:nvPr>
        </p:nvSpPr>
        <p:spPr>
          <a:xfrm>
            <a:off x="713224" y="3942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8" name="Google Shape;118;p6"/>
          <p:cNvSpPr/>
          <p:nvPr/>
        </p:nvSpPr>
        <p:spPr>
          <a:xfrm flipH="1" rot="10800000">
            <a:off x="-1994143" y="1466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flipH="1" rot="10800000">
            <a:off x="-762675" y="428505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flipH="1" rot="10800000">
            <a:off x="7689652" y="2042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7"/>
          <p:cNvSpPr txBox="1"/>
          <p:nvPr>
            <p:ph idx="1" type="subTitle"/>
          </p:nvPr>
        </p:nvSpPr>
        <p:spPr>
          <a:xfrm>
            <a:off x="713225" y="2193750"/>
            <a:ext cx="4581300" cy="132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3" name="Google Shape;123;p7"/>
          <p:cNvSpPr txBox="1"/>
          <p:nvPr>
            <p:ph type="title"/>
          </p:nvPr>
        </p:nvSpPr>
        <p:spPr>
          <a:xfrm>
            <a:off x="713225" y="1621050"/>
            <a:ext cx="4581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4000">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4" name="Google Shape;124;p7"/>
          <p:cNvGrpSpPr/>
          <p:nvPr/>
        </p:nvGrpSpPr>
        <p:grpSpPr>
          <a:xfrm flipH="1" rot="233892">
            <a:off x="-1019041" y="3738259"/>
            <a:ext cx="6426138" cy="2281122"/>
            <a:chOff x="5935091" y="4995712"/>
            <a:chExt cx="3772667" cy="1528654"/>
          </a:xfrm>
        </p:grpSpPr>
        <p:sp>
          <p:nvSpPr>
            <p:cNvPr id="125" name="Google Shape;125;p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7"/>
          <p:cNvSpPr/>
          <p:nvPr/>
        </p:nvSpPr>
        <p:spPr>
          <a:xfrm flipH="1" rot="10800000">
            <a:off x="-987423" y="2169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3696250" y="2690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flipH="1" rot="10800000">
            <a:off x="-1213987" y="25448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8"/>
          <p:cNvSpPr/>
          <p:nvPr/>
        </p:nvSpPr>
        <p:spPr>
          <a:xfrm flipH="1" rot="10800000">
            <a:off x="-931525" y="4551411"/>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6898809" y="488853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8"/>
          <p:cNvGrpSpPr/>
          <p:nvPr/>
        </p:nvGrpSpPr>
        <p:grpSpPr>
          <a:xfrm>
            <a:off x="6826868" y="2913689"/>
            <a:ext cx="2791218" cy="2374537"/>
            <a:chOff x="6826868" y="2913689"/>
            <a:chExt cx="2791218" cy="2374537"/>
          </a:xfrm>
        </p:grpSpPr>
        <p:sp>
          <p:nvSpPr>
            <p:cNvPr id="136" name="Google Shape;136;p8"/>
            <p:cNvSpPr/>
            <p:nvPr/>
          </p:nvSpPr>
          <p:spPr>
            <a:xfrm flipH="1">
              <a:off x="8251701" y="3295213"/>
              <a:ext cx="1366384" cy="1993013"/>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flipH="1">
              <a:off x="7047296" y="2913689"/>
              <a:ext cx="1582769" cy="2309496"/>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flipH="1">
              <a:off x="7955086" y="3778405"/>
              <a:ext cx="1009797" cy="1472085"/>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flipH="1">
              <a:off x="6826868" y="4051563"/>
              <a:ext cx="771859" cy="112636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8"/>
          <p:cNvGrpSpPr/>
          <p:nvPr/>
        </p:nvGrpSpPr>
        <p:grpSpPr>
          <a:xfrm>
            <a:off x="1968795" y="4286619"/>
            <a:ext cx="4521966" cy="856879"/>
            <a:chOff x="1968795" y="4286619"/>
            <a:chExt cx="4521966" cy="856879"/>
          </a:xfrm>
        </p:grpSpPr>
        <p:sp>
          <p:nvSpPr>
            <p:cNvPr id="141" name="Google Shape;141;p8"/>
            <p:cNvSpPr/>
            <p:nvPr/>
          </p:nvSpPr>
          <p:spPr>
            <a:xfrm>
              <a:off x="6256636" y="495691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8"/>
            <p:cNvGrpSpPr/>
            <p:nvPr/>
          </p:nvGrpSpPr>
          <p:grpSpPr>
            <a:xfrm>
              <a:off x="1968795" y="4286619"/>
              <a:ext cx="1025885" cy="455625"/>
              <a:chOff x="1968795" y="4286619"/>
              <a:chExt cx="1025885" cy="455625"/>
            </a:xfrm>
          </p:grpSpPr>
          <p:sp>
            <p:nvSpPr>
              <p:cNvPr id="143" name="Google Shape;143;p8"/>
              <p:cNvSpPr/>
              <p:nvPr/>
            </p:nvSpPr>
            <p:spPr>
              <a:xfrm>
                <a:off x="2608409" y="4363432"/>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flipH="1">
                <a:off x="1968795" y="4286619"/>
                <a:ext cx="572119" cy="455625"/>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flipH="1">
                <a:off x="2327302" y="4461824"/>
                <a:ext cx="347838" cy="27636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8"/>
            <p:cNvSpPr/>
            <p:nvPr/>
          </p:nvSpPr>
          <p:spPr>
            <a:xfrm flipH="1">
              <a:off x="4034912" y="4773607"/>
              <a:ext cx="346771" cy="27636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8"/>
          <p:cNvGrpSpPr/>
          <p:nvPr/>
        </p:nvGrpSpPr>
        <p:grpSpPr>
          <a:xfrm>
            <a:off x="-1013804" y="2401410"/>
            <a:ext cx="2901252" cy="3124407"/>
            <a:chOff x="-1642997" y="-2818828"/>
            <a:chExt cx="2315814" cy="2493939"/>
          </a:xfrm>
        </p:grpSpPr>
        <p:sp>
          <p:nvSpPr>
            <p:cNvPr id="148" name="Google Shape;148;p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b="1"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53" name="Google Shape;153;p8"/>
          <p:cNvSpPr/>
          <p:nvPr/>
        </p:nvSpPr>
        <p:spPr>
          <a:xfrm>
            <a:off x="490675" y="4917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flipH="1" rot="10800000">
            <a:off x="-1598893" y="137227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flipH="1" rot="10800000">
            <a:off x="7195875" y="2853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56" name="Shape 156"/>
        <p:cNvGrpSpPr/>
        <p:nvPr/>
      </p:nvGrpSpPr>
      <p:grpSpPr>
        <a:xfrm>
          <a:off x="0" y="0"/>
          <a:ext cx="0" cy="0"/>
          <a:chOff x="0" y="0"/>
          <a:chExt cx="0" cy="0"/>
        </a:xfrm>
      </p:grpSpPr>
      <p:sp>
        <p:nvSpPr>
          <p:cNvPr id="157" name="Google Shape;157;p9"/>
          <p:cNvSpPr/>
          <p:nvPr/>
        </p:nvSpPr>
        <p:spPr>
          <a:xfrm>
            <a:off x="665588" y="3275113"/>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61787" y="3994739"/>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654912" y="4021291"/>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flipH="1" rot="10800000">
            <a:off x="-627513" y="4462712"/>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9"/>
          <p:cNvGrpSpPr/>
          <p:nvPr/>
        </p:nvGrpSpPr>
        <p:grpSpPr>
          <a:xfrm>
            <a:off x="5" y="4079661"/>
            <a:ext cx="1515538" cy="1242189"/>
            <a:chOff x="-3000258" y="8"/>
            <a:chExt cx="723718" cy="593157"/>
          </a:xfrm>
        </p:grpSpPr>
        <p:sp>
          <p:nvSpPr>
            <p:cNvPr id="162" name="Google Shape;162;p9"/>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9"/>
          <p:cNvSpPr/>
          <p:nvPr/>
        </p:nvSpPr>
        <p:spPr>
          <a:xfrm>
            <a:off x="7908736" y="4308708"/>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7169813" y="444891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flipH="1" rot="10800000">
            <a:off x="-34412" y="5558469"/>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flipH="1" rot="10800000">
            <a:off x="-654900" y="5394316"/>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627513" y="5415262"/>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9"/>
          <p:cNvGrpSpPr/>
          <p:nvPr/>
        </p:nvGrpSpPr>
        <p:grpSpPr>
          <a:xfrm flipH="1" rot="10800000">
            <a:off x="27380" y="5643374"/>
            <a:ext cx="1515538" cy="1242189"/>
            <a:chOff x="-3000258" y="8"/>
            <a:chExt cx="723718" cy="593157"/>
          </a:xfrm>
        </p:grpSpPr>
        <p:sp>
          <p:nvSpPr>
            <p:cNvPr id="175" name="Google Shape;175;p9"/>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9"/>
          <p:cNvSpPr/>
          <p:nvPr/>
        </p:nvSpPr>
        <p:spPr>
          <a:xfrm flipH="1" rot="10800000">
            <a:off x="7936111" y="5631496"/>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flipH="1" rot="10800000">
            <a:off x="7197188" y="577170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928950" y="5415242"/>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txBox="1"/>
          <p:nvPr>
            <p:ph idx="1" type="subTitle"/>
          </p:nvPr>
        </p:nvSpPr>
        <p:spPr>
          <a:xfrm>
            <a:off x="2970975" y="1957525"/>
            <a:ext cx="4709400" cy="143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rgbClr val="13042D"/>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86" name="Google Shape;186;p9"/>
          <p:cNvSpPr txBox="1"/>
          <p:nvPr>
            <p:ph type="title"/>
          </p:nvPr>
        </p:nvSpPr>
        <p:spPr>
          <a:xfrm>
            <a:off x="2970979" y="1377425"/>
            <a:ext cx="4709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200">
                <a:solidFill>
                  <a:srgbClr val="13042D"/>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7" name="Google Shape;187;p9"/>
          <p:cNvSpPr/>
          <p:nvPr/>
        </p:nvSpPr>
        <p:spPr>
          <a:xfrm flipH="1" rot="10800000">
            <a:off x="354250" y="29095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flipH="1" rot="10800000">
            <a:off x="-1137362" y="2861644"/>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flipH="1" rot="10800000">
            <a:off x="8266475" y="33876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flipH="1" rot="10800000">
            <a:off x="7610902" y="965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91" name="Shape 191"/>
        <p:cNvGrpSpPr/>
        <p:nvPr/>
      </p:nvGrpSpPr>
      <p:grpSpPr>
        <a:xfrm>
          <a:off x="0" y="0"/>
          <a:ext cx="0" cy="0"/>
          <a:chOff x="0" y="0"/>
          <a:chExt cx="0" cy="0"/>
        </a:xfrm>
      </p:grpSpPr>
      <p:sp>
        <p:nvSpPr>
          <p:cNvPr id="192" name="Google Shape;192;p10"/>
          <p:cNvSpPr txBox="1"/>
          <p:nvPr>
            <p:ph type="title"/>
          </p:nvPr>
        </p:nvSpPr>
        <p:spPr>
          <a:xfrm>
            <a:off x="713225" y="539500"/>
            <a:ext cx="7717800" cy="57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2500">
                <a:solidFill>
                  <a:schemeClr val="dk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Hammersmith One"/>
              <a:buNone/>
              <a:defRPr sz="3000">
                <a:solidFill>
                  <a:schemeClr val="dk1"/>
                </a:solidFill>
                <a:latin typeface="Hammersmith One"/>
                <a:ea typeface="Hammersmith One"/>
                <a:cs typeface="Hammersmith One"/>
                <a:sym typeface="Hammersmith One"/>
              </a:defRPr>
            </a:lvl1pPr>
            <a:lvl2pPr lvl="1"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2pPr>
            <a:lvl3pPr lvl="2"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3pPr>
            <a:lvl4pPr lvl="3"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4pPr>
            <a:lvl5pPr lvl="4"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5pPr>
            <a:lvl6pPr lvl="5"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6pPr>
            <a:lvl7pPr lvl="6"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7pPr>
            <a:lvl8pPr lvl="7"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8pPr>
            <a:lvl9pPr lvl="8"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1pPr>
            <a:lvl2pPr indent="-330200" lvl="1" marL="9144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2pPr>
            <a:lvl3pPr indent="-330200" lvl="2" marL="13716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3pPr>
            <a:lvl4pPr indent="-330200" lvl="3" marL="18288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4pPr>
            <a:lvl5pPr indent="-330200" lvl="4" marL="22860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5pPr>
            <a:lvl6pPr indent="-330200" lvl="5" marL="27432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6pPr>
            <a:lvl7pPr indent="-330200" lvl="6" marL="32004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7pPr>
            <a:lvl8pPr indent="-330200" lvl="7" marL="36576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8pPr>
            <a:lvl9pPr indent="-330200" lvl="8" marL="4114800">
              <a:lnSpc>
                <a:spcPct val="115000"/>
              </a:lnSpc>
              <a:spcBef>
                <a:spcPts val="1600"/>
              </a:spcBef>
              <a:spcAft>
                <a:spcPts val="1600"/>
              </a:spcAft>
              <a:buClr>
                <a:schemeClr val="dk1"/>
              </a:buClr>
              <a:buSzPts val="1600"/>
              <a:buFont typeface="Fira Sans"/>
              <a:buChar char="■"/>
              <a:defRPr sz="1600">
                <a:solidFill>
                  <a:schemeClr val="dk1"/>
                </a:solidFill>
                <a:latin typeface="Fira Sans"/>
                <a:ea typeface="Fira Sans"/>
                <a:cs typeface="Fira Sans"/>
                <a:sym typeface="Fira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7.png"/><Relationship Id="rId4" Type="http://schemas.openxmlformats.org/officeDocument/2006/relationships/image" Target="../media/image29.png"/><Relationship Id="rId5"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30"/>
          <p:cNvSpPr txBox="1"/>
          <p:nvPr>
            <p:ph type="ctrTitle"/>
          </p:nvPr>
        </p:nvSpPr>
        <p:spPr>
          <a:xfrm>
            <a:off x="708900" y="539500"/>
            <a:ext cx="7726200" cy="16659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t>Echoes of Ambition</a:t>
            </a:r>
            <a:endParaRPr/>
          </a:p>
        </p:txBody>
      </p:sp>
      <p:sp>
        <p:nvSpPr>
          <p:cNvPr id="616" name="Google Shape;616;p30"/>
          <p:cNvSpPr txBox="1"/>
          <p:nvPr>
            <p:ph idx="1" type="subTitle"/>
          </p:nvPr>
        </p:nvSpPr>
        <p:spPr>
          <a:xfrm>
            <a:off x="631200" y="2312944"/>
            <a:ext cx="6189900" cy="3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r">
              <a:spcBef>
                <a:spcPts val="0"/>
              </a:spcBef>
              <a:spcAft>
                <a:spcPts val="0"/>
              </a:spcAft>
              <a:buNone/>
            </a:pPr>
            <a:r>
              <a:rPr lang="en" sz="1200"/>
              <a:t>By: Preslav Yordanov</a:t>
            </a:r>
            <a:endParaRPr sz="1200"/>
          </a:p>
          <a:p>
            <a:pPr indent="0" lvl="0" marL="0" rtl="0" algn="r">
              <a:spcBef>
                <a:spcPts val="0"/>
              </a:spcBef>
              <a:spcAft>
                <a:spcPts val="0"/>
              </a:spcAft>
              <a:buNone/>
            </a:pPr>
            <a:r>
              <a:rPr lang="en" sz="1200"/>
              <a:t>Georgi Shahanov</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31"/>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Characters </a:t>
            </a:r>
            <a:endParaRPr/>
          </a:p>
        </p:txBody>
      </p:sp>
      <p:sp>
        <p:nvSpPr>
          <p:cNvPr id="622" name="Google Shape;622;p31"/>
          <p:cNvSpPr txBox="1"/>
          <p:nvPr>
            <p:ph idx="1" type="body"/>
          </p:nvPr>
        </p:nvSpPr>
        <p:spPr>
          <a:xfrm>
            <a:off x="714350" y="1018175"/>
            <a:ext cx="7704000" cy="3585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Maxwell Sterling</a:t>
            </a:r>
            <a:endParaRPr/>
          </a:p>
        </p:txBody>
      </p:sp>
      <p:pic>
        <p:nvPicPr>
          <p:cNvPr id="623" name="Google Shape;623;p31"/>
          <p:cNvPicPr preferRelativeResize="0"/>
          <p:nvPr/>
        </p:nvPicPr>
        <p:blipFill>
          <a:blip r:embed="rId3">
            <a:alphaModFix/>
          </a:blip>
          <a:stretch>
            <a:fillRect/>
          </a:stretch>
        </p:blipFill>
        <p:spPr>
          <a:xfrm>
            <a:off x="279325" y="1023162"/>
            <a:ext cx="3120701" cy="3097174"/>
          </a:xfrm>
          <a:prstGeom prst="rect">
            <a:avLst/>
          </a:prstGeom>
          <a:noFill/>
          <a:ln>
            <a:noFill/>
          </a:ln>
        </p:spPr>
      </p:pic>
      <p:pic>
        <p:nvPicPr>
          <p:cNvPr id="624" name="Google Shape;624;p31"/>
          <p:cNvPicPr preferRelativeResize="0"/>
          <p:nvPr/>
        </p:nvPicPr>
        <p:blipFill>
          <a:blip r:embed="rId4">
            <a:alphaModFix/>
          </a:blip>
          <a:stretch>
            <a:fillRect/>
          </a:stretch>
        </p:blipFill>
        <p:spPr>
          <a:xfrm>
            <a:off x="3484700" y="1017725"/>
            <a:ext cx="2174601" cy="3097176"/>
          </a:xfrm>
          <a:prstGeom prst="rect">
            <a:avLst/>
          </a:prstGeom>
          <a:noFill/>
          <a:ln>
            <a:noFill/>
          </a:ln>
        </p:spPr>
      </p:pic>
      <p:pic>
        <p:nvPicPr>
          <p:cNvPr id="625" name="Google Shape;625;p31"/>
          <p:cNvPicPr preferRelativeResize="0"/>
          <p:nvPr/>
        </p:nvPicPr>
        <p:blipFill>
          <a:blip r:embed="rId5">
            <a:alphaModFix/>
          </a:blip>
          <a:stretch>
            <a:fillRect/>
          </a:stretch>
        </p:blipFill>
        <p:spPr>
          <a:xfrm>
            <a:off x="5883625" y="1017725"/>
            <a:ext cx="2818350" cy="3097175"/>
          </a:xfrm>
          <a:prstGeom prst="rect">
            <a:avLst/>
          </a:prstGeom>
          <a:noFill/>
          <a:ln>
            <a:noFill/>
          </a:ln>
        </p:spPr>
      </p:pic>
      <p:sp>
        <p:nvSpPr>
          <p:cNvPr id="626" name="Google Shape;626;p31"/>
          <p:cNvSpPr txBox="1"/>
          <p:nvPr/>
        </p:nvSpPr>
        <p:spPr>
          <a:xfrm>
            <a:off x="547425" y="4125750"/>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 Darius Blackfang</a:t>
            </a:r>
            <a:endParaRPr sz="1800">
              <a:solidFill>
                <a:schemeClr val="dk1"/>
              </a:solidFill>
            </a:endParaRPr>
          </a:p>
        </p:txBody>
      </p:sp>
      <p:sp>
        <p:nvSpPr>
          <p:cNvPr id="627" name="Google Shape;627;p31"/>
          <p:cNvSpPr txBox="1"/>
          <p:nvPr/>
        </p:nvSpPr>
        <p:spPr>
          <a:xfrm>
            <a:off x="3504100" y="4172300"/>
            <a:ext cx="21552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628" name="Google Shape;628;p31"/>
          <p:cNvSpPr txBox="1"/>
          <p:nvPr/>
        </p:nvSpPr>
        <p:spPr>
          <a:xfrm>
            <a:off x="3451650" y="4114900"/>
            <a:ext cx="22746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Maxwell Sterling</a:t>
            </a:r>
            <a:endParaRPr sz="1800">
              <a:solidFill>
                <a:schemeClr val="dk1"/>
              </a:solidFill>
            </a:endParaRPr>
          </a:p>
        </p:txBody>
      </p:sp>
      <p:sp>
        <p:nvSpPr>
          <p:cNvPr id="629" name="Google Shape;629;p31"/>
          <p:cNvSpPr txBox="1"/>
          <p:nvPr/>
        </p:nvSpPr>
        <p:spPr>
          <a:xfrm>
            <a:off x="6000075" y="4114900"/>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Nathan Pierce</a:t>
            </a:r>
            <a:endParaRPr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2"/>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t> Darius Blackfang</a:t>
            </a:r>
            <a:endParaRPr b="1" sz="3800"/>
          </a:p>
        </p:txBody>
      </p:sp>
      <p:pic>
        <p:nvPicPr>
          <p:cNvPr id="635" name="Google Shape;635;p32"/>
          <p:cNvPicPr preferRelativeResize="0"/>
          <p:nvPr/>
        </p:nvPicPr>
        <p:blipFill>
          <a:blip r:embed="rId3">
            <a:alphaModFix/>
          </a:blip>
          <a:stretch>
            <a:fillRect/>
          </a:stretch>
        </p:blipFill>
        <p:spPr>
          <a:xfrm>
            <a:off x="5982250" y="1152487"/>
            <a:ext cx="3120701" cy="3097174"/>
          </a:xfrm>
          <a:prstGeom prst="rect">
            <a:avLst/>
          </a:prstGeom>
          <a:noFill/>
          <a:ln>
            <a:noFill/>
          </a:ln>
        </p:spPr>
      </p:pic>
      <p:sp>
        <p:nvSpPr>
          <p:cNvPr id="636" name="Google Shape;636;p32"/>
          <p:cNvSpPr txBox="1"/>
          <p:nvPr/>
        </p:nvSpPr>
        <p:spPr>
          <a:xfrm>
            <a:off x="0" y="1112950"/>
            <a:ext cx="6013800" cy="355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111111"/>
                </a:solidFill>
                <a:highlight>
                  <a:srgbClr val="FFFFFF"/>
                </a:highlight>
              </a:rPr>
              <a:t>Ambitious, Apathetic, Antisocial, Arrogant, Arrogant, Calculating, Callous, Charismatic, Charming, Cold-hearted, Cold, calculating gaze, Conceited, Condescending, Condescending, Confrontational, Conniving, Cruel, Cunning, Cynical, Dark and foreboding attire, Deceptive, Determined, Devious, Disfigurements, Disloyal, Dismissive, Dominant, Dominant posture, Dominating, Egoistic, Egotistical, Envious, Exploitative, Fearless, Greedy, Hedonistic, Imposing physique, Impatient, Impulsive, Inhumane, Invasive, Insensitive, Insidious, Intimidating presence, Intolerant, Irresponsible, Irrational, Manipulative, Manipulative, Materialistic, Mercenary, Merciless, Menacing stature, Narcissistic, Obsessive, Opportunistic, Paranoid, Paranoid, Pessimistic, Pompous, Power-hungry, Proud, Rational, Relentless, Reckless, Relentless, Ruthless, Ruthlessness, Sadistic, Sadistic, Scars or, Scheming, Sharp and predatory movements, Sinister smile, Sensitive, Scheming, Self-confident, Sensitive, Sharp and predatory movements, Sincere, Spectacled, Statuesque, Stoic, Strategic, Strong, Stubborn, Successful, Tall, Tireless, Tough, Treacherous, Trustworthy, Trustworthy, Two-faced, Unapologetic, Unemotional, Unethical, Unforgiving, Unscrupulous, Unselfish, Untrustworthy, Vengeful, Well-groomed, Wise.</a:t>
            </a:r>
            <a:endParaRPr sz="1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33"/>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t>Maxwell Sterling</a:t>
            </a:r>
            <a:endParaRPr b="1" sz="3800"/>
          </a:p>
        </p:txBody>
      </p:sp>
      <p:pic>
        <p:nvPicPr>
          <p:cNvPr id="642" name="Google Shape;642;p33"/>
          <p:cNvPicPr preferRelativeResize="0"/>
          <p:nvPr/>
        </p:nvPicPr>
        <p:blipFill>
          <a:blip r:embed="rId3">
            <a:alphaModFix/>
          </a:blip>
          <a:stretch>
            <a:fillRect/>
          </a:stretch>
        </p:blipFill>
        <p:spPr>
          <a:xfrm>
            <a:off x="6577025" y="1152475"/>
            <a:ext cx="2174601" cy="3097176"/>
          </a:xfrm>
          <a:prstGeom prst="rect">
            <a:avLst/>
          </a:prstGeom>
          <a:noFill/>
          <a:ln>
            <a:noFill/>
          </a:ln>
        </p:spPr>
      </p:pic>
      <p:sp>
        <p:nvSpPr>
          <p:cNvPr id="643" name="Google Shape;643;p33"/>
          <p:cNvSpPr txBox="1"/>
          <p:nvPr/>
        </p:nvSpPr>
        <p:spPr>
          <a:xfrm>
            <a:off x="89975" y="1017725"/>
            <a:ext cx="5418600" cy="249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rPr>
              <a:t>2nd. Maxwell Sterling</a:t>
            </a:r>
            <a:endParaRPr b="1" sz="1200">
              <a:solidFill>
                <a:schemeClr val="dk1"/>
              </a:solidFill>
            </a:endParaRPr>
          </a:p>
          <a:p>
            <a:pPr indent="0" lvl="0" marL="0" rtl="0" algn="l">
              <a:lnSpc>
                <a:spcPct val="115000"/>
              </a:lnSpc>
              <a:spcBef>
                <a:spcPts val="0"/>
              </a:spcBef>
              <a:spcAft>
                <a:spcPts val="0"/>
              </a:spcAft>
              <a:buNone/>
            </a:pPr>
            <a:r>
              <a:rPr lang="en" sz="1200">
                <a:solidFill>
                  <a:srgbClr val="0D0D0D"/>
                </a:solidFill>
                <a:highlight>
                  <a:srgbClr val="FFFFFF"/>
                </a:highlight>
              </a:rPr>
              <a:t>Adaptable, Adventurous, Agile, Amused, Appreciative, Attractive, Bright, Calm, Careful, Caring, Charismatic, Charming, Clean-shaven, Clever, Communicative, Compassionate, Cooperative, Courageous, Creative, Curious, Energetic, Encouraging, Enthusiastic, Excited, Excellent shooter,, Fair, Flexible, Forgiving, Friendly, Funny, Generous, Happy, Hopeful, Honest, Humorous, Imaginative, Impatient, Impulsive, Joyful, Kind, Kind-hearted, Knowledgeable, Lovable, Loving, Merciful, Nonchalant, Nonjudgmental, Observant, Observant, Open-minded, Optimistic, Positive, Reliable, Relaxed, Selfless, Simple, Simple-minded, Smiling, Supportive, Sympathetic, Tall, Thankful, Tireless, Tough, Trusting, Trustworthy.</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34"/>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Nathan Pierce</a:t>
            </a:r>
            <a:endParaRPr/>
          </a:p>
        </p:txBody>
      </p:sp>
      <p:sp>
        <p:nvSpPr>
          <p:cNvPr id="649" name="Google Shape;649;p34"/>
          <p:cNvSpPr txBox="1"/>
          <p:nvPr>
            <p:ph idx="1" type="body"/>
          </p:nvPr>
        </p:nvSpPr>
        <p:spPr>
          <a:xfrm>
            <a:off x="279725" y="1017725"/>
            <a:ext cx="5648400" cy="3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200">
                <a:solidFill>
                  <a:schemeClr val="dk1"/>
                </a:solidFill>
              </a:rPr>
              <a:t>3rd. Nathan Pierce</a:t>
            </a:r>
            <a:endParaRPr b="1" sz="1200">
              <a:solidFill>
                <a:schemeClr val="dk1"/>
              </a:solidFill>
            </a:endParaRPr>
          </a:p>
          <a:p>
            <a:pPr indent="0" lvl="0" marL="0" rtl="0" algn="l">
              <a:spcBef>
                <a:spcPts val="0"/>
              </a:spcBef>
              <a:spcAft>
                <a:spcPts val="0"/>
              </a:spcAft>
              <a:buClr>
                <a:schemeClr val="dk1"/>
              </a:buClr>
              <a:buSzPts val="1100"/>
              <a:buFont typeface="Arial"/>
              <a:buNone/>
            </a:pPr>
            <a:r>
              <a:rPr lang="en" sz="1200">
                <a:solidFill>
                  <a:srgbClr val="111111"/>
                </a:solidFill>
                <a:highlight>
                  <a:srgbClr val="FFFFFF"/>
                </a:highlight>
              </a:rPr>
              <a:t>Adaptable, Adventurous, Ambitious, Analytical, Angry, Attractive, Athletic, Brave, Broad-shouldered, Bulky, Charismatic, Clever, Cold-hearted, Committed, Confident, Courageous, Decisive, Determined, Disciplined, Eager, Fearless, Fearless, Fighter, Fit, Handsome, Hard-working, Heavyset, Honest, Humble, Impulsive, Independent, Independent, Intelligent, Intuitive, Leader, Logical, Logical, Loyal, Mature, Methodical, Muscular, Observant, Patient, Persistent, Principled, Proud, Quiet, Rational, Rational, Reliable, Resilient, Respectful, Self-confident, Sensitive, Sincere, Spectacled, Statuesque, Stoic, Strategic, Strong, Sturdy, Successful, Tall, Tireless, Tough, Trustworthy, Trustworthy, Unselfish, Well-groomed, Wise.</a:t>
            </a:r>
            <a:endParaRPr sz="1100">
              <a:solidFill>
                <a:schemeClr val="dk1"/>
              </a:solidFill>
            </a:endParaRPr>
          </a:p>
          <a:p>
            <a:pPr indent="0" lvl="0" marL="0" rtl="0" algn="l">
              <a:spcBef>
                <a:spcPts val="0"/>
              </a:spcBef>
              <a:spcAft>
                <a:spcPts val="1000"/>
              </a:spcAft>
              <a:buNone/>
            </a:pPr>
            <a:r>
              <a:t/>
            </a:r>
            <a:endParaRPr/>
          </a:p>
        </p:txBody>
      </p:sp>
      <p:pic>
        <p:nvPicPr>
          <p:cNvPr id="650" name="Google Shape;650;p34"/>
          <p:cNvPicPr preferRelativeResize="0"/>
          <p:nvPr/>
        </p:nvPicPr>
        <p:blipFill>
          <a:blip r:embed="rId3">
            <a:alphaModFix/>
          </a:blip>
          <a:stretch>
            <a:fillRect/>
          </a:stretch>
        </p:blipFill>
        <p:spPr>
          <a:xfrm>
            <a:off x="6013950" y="1152475"/>
            <a:ext cx="2818350" cy="3097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5"/>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Locations</a:t>
            </a:r>
            <a:endParaRPr/>
          </a:p>
        </p:txBody>
      </p:sp>
      <p:pic>
        <p:nvPicPr>
          <p:cNvPr id="656" name="Google Shape;656;p35"/>
          <p:cNvPicPr preferRelativeResize="0"/>
          <p:nvPr/>
        </p:nvPicPr>
        <p:blipFill>
          <a:blip r:embed="rId3">
            <a:alphaModFix/>
          </a:blip>
          <a:stretch>
            <a:fillRect/>
          </a:stretch>
        </p:blipFill>
        <p:spPr>
          <a:xfrm>
            <a:off x="401012" y="1168963"/>
            <a:ext cx="2610676" cy="2587664"/>
          </a:xfrm>
          <a:prstGeom prst="rect">
            <a:avLst/>
          </a:prstGeom>
          <a:noFill/>
          <a:ln>
            <a:noFill/>
          </a:ln>
        </p:spPr>
      </p:pic>
      <p:pic>
        <p:nvPicPr>
          <p:cNvPr id="657" name="Google Shape;657;p35"/>
          <p:cNvPicPr preferRelativeResize="0"/>
          <p:nvPr/>
        </p:nvPicPr>
        <p:blipFill>
          <a:blip r:embed="rId4">
            <a:alphaModFix/>
          </a:blip>
          <a:stretch>
            <a:fillRect/>
          </a:stretch>
        </p:blipFill>
        <p:spPr>
          <a:xfrm>
            <a:off x="3351912" y="1134575"/>
            <a:ext cx="2610665" cy="2604150"/>
          </a:xfrm>
          <a:prstGeom prst="rect">
            <a:avLst/>
          </a:prstGeom>
          <a:noFill/>
          <a:ln>
            <a:noFill/>
          </a:ln>
        </p:spPr>
      </p:pic>
      <p:pic>
        <p:nvPicPr>
          <p:cNvPr id="658" name="Google Shape;658;p35"/>
          <p:cNvPicPr preferRelativeResize="0"/>
          <p:nvPr/>
        </p:nvPicPr>
        <p:blipFill>
          <a:blip r:embed="rId5">
            <a:alphaModFix/>
          </a:blip>
          <a:stretch>
            <a:fillRect/>
          </a:stretch>
        </p:blipFill>
        <p:spPr>
          <a:xfrm>
            <a:off x="6338750" y="1152463"/>
            <a:ext cx="2584599" cy="2604150"/>
          </a:xfrm>
          <a:prstGeom prst="rect">
            <a:avLst/>
          </a:prstGeom>
          <a:noFill/>
          <a:ln>
            <a:noFill/>
          </a:ln>
        </p:spPr>
      </p:pic>
      <p:sp>
        <p:nvSpPr>
          <p:cNvPr id="659" name="Google Shape;659;p35"/>
          <p:cNvSpPr txBox="1"/>
          <p:nvPr/>
        </p:nvSpPr>
        <p:spPr>
          <a:xfrm>
            <a:off x="391150"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800">
                <a:solidFill>
                  <a:srgbClr val="222222"/>
                </a:solidFill>
                <a:highlight>
                  <a:srgbClr val="FFFFFF"/>
                </a:highlight>
              </a:rPr>
              <a:t> Evergreen Hollow</a:t>
            </a:r>
            <a:endParaRPr b="1" sz="1800">
              <a:solidFill>
                <a:srgbClr val="222222"/>
              </a:solidFill>
              <a:highlight>
                <a:srgbClr val="FFFFFF"/>
              </a:highlight>
            </a:endParaRPr>
          </a:p>
        </p:txBody>
      </p:sp>
      <p:sp>
        <p:nvSpPr>
          <p:cNvPr id="660" name="Google Shape;660;p35"/>
          <p:cNvSpPr txBox="1"/>
          <p:nvPr/>
        </p:nvSpPr>
        <p:spPr>
          <a:xfrm>
            <a:off x="3342038"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222222"/>
                </a:solidFill>
              </a:rPr>
              <a:t>NeoVerse City</a:t>
            </a:r>
            <a:endParaRPr b="1" sz="2100"/>
          </a:p>
        </p:txBody>
      </p:sp>
      <p:sp>
        <p:nvSpPr>
          <p:cNvPr id="661" name="Google Shape;661;p35"/>
          <p:cNvSpPr txBox="1"/>
          <p:nvPr/>
        </p:nvSpPr>
        <p:spPr>
          <a:xfrm>
            <a:off x="6292950"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222222"/>
                </a:solidFill>
              </a:rPr>
              <a:t>Sharpshot</a:t>
            </a:r>
            <a:r>
              <a:rPr b="1" lang="en" sz="1800">
                <a:solidFill>
                  <a:schemeClr val="dk1"/>
                </a:solidFill>
              </a:rPr>
              <a:t> </a:t>
            </a:r>
            <a:endParaRPr b="1"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36"/>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solidFill>
                  <a:srgbClr val="222222"/>
                </a:solidFill>
                <a:highlight>
                  <a:srgbClr val="FFFFFF"/>
                </a:highlight>
              </a:rPr>
              <a:t> Evergreen Hollow</a:t>
            </a:r>
            <a:endParaRPr sz="2500"/>
          </a:p>
        </p:txBody>
      </p:sp>
      <p:sp>
        <p:nvSpPr>
          <p:cNvPr id="667" name="Google Shape;667;p36"/>
          <p:cNvSpPr txBox="1"/>
          <p:nvPr>
            <p:ph idx="1" type="body"/>
          </p:nvPr>
        </p:nvSpPr>
        <p:spPr>
          <a:xfrm>
            <a:off x="153825" y="1017725"/>
            <a:ext cx="4981800" cy="355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222222"/>
                </a:solidFill>
                <a:highlight>
                  <a:srgbClr val="FFFFFF"/>
                </a:highlight>
              </a:rPr>
              <a:t>Deep within the dense, ancient forests of the Pacific Northwest lies an abandoned logging town known as Evergreen Hollow. Surrounded by towering trees that seem to whisper secrets of the past, the town exudes an eerie atmosphere, with crumbling buildings swallowed by nature's relentless embrace. The air is thick with the scent of pine and damp earth, and the only sounds are the rustle of leaves and the occasional creaking of aged timbers. Yet, beneath the surface tranquility, there's an undeniable sense of unease, as if the very land holds dark secrets waiting to be unearthed. At the heart of Evergreen Hollow stands an imposing structure: the derelict Evergreen Temple. Once a fascinating temple belonging to the ancient people of Evergreen, nowadays it is a haunted place with secrets inside of it.</a:t>
            </a:r>
            <a:endParaRPr sz="1200">
              <a:solidFill>
                <a:srgbClr val="222222"/>
              </a:solidFill>
              <a:highlight>
                <a:srgbClr val="FFFFFF"/>
              </a:highlight>
            </a:endParaRPr>
          </a:p>
          <a:p>
            <a:pPr indent="0" lvl="0" marL="0" rtl="0" algn="l">
              <a:spcBef>
                <a:spcPts val="0"/>
              </a:spcBef>
              <a:spcAft>
                <a:spcPts val="1000"/>
              </a:spcAft>
              <a:buNone/>
            </a:pPr>
            <a:r>
              <a:t/>
            </a:r>
            <a:endParaRPr/>
          </a:p>
        </p:txBody>
      </p:sp>
      <p:pic>
        <p:nvPicPr>
          <p:cNvPr id="668" name="Google Shape;668;p36"/>
          <p:cNvPicPr preferRelativeResize="0"/>
          <p:nvPr/>
        </p:nvPicPr>
        <p:blipFill>
          <a:blip r:embed="rId3">
            <a:alphaModFix/>
          </a:blip>
          <a:stretch>
            <a:fillRect/>
          </a:stretch>
        </p:blipFill>
        <p:spPr>
          <a:xfrm>
            <a:off x="5385504" y="1152479"/>
            <a:ext cx="3446800"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37"/>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solidFill>
                  <a:srgbClr val="222222"/>
                </a:solidFill>
              </a:rPr>
              <a:t>NeoVerse City</a:t>
            </a:r>
            <a:endParaRPr b="1" sz="2500"/>
          </a:p>
        </p:txBody>
      </p:sp>
      <p:pic>
        <p:nvPicPr>
          <p:cNvPr id="674" name="Google Shape;674;p37"/>
          <p:cNvPicPr preferRelativeResize="0"/>
          <p:nvPr/>
        </p:nvPicPr>
        <p:blipFill>
          <a:blip r:embed="rId3">
            <a:alphaModFix/>
          </a:blip>
          <a:stretch>
            <a:fillRect/>
          </a:stretch>
        </p:blipFill>
        <p:spPr>
          <a:xfrm>
            <a:off x="2859522" y="1439950"/>
            <a:ext cx="3424959" cy="3416400"/>
          </a:xfrm>
          <a:prstGeom prst="rect">
            <a:avLst/>
          </a:prstGeom>
          <a:noFill/>
          <a:ln>
            <a:noFill/>
          </a:ln>
        </p:spPr>
      </p:pic>
      <p:sp>
        <p:nvSpPr>
          <p:cNvPr id="675" name="Google Shape;675;p37"/>
          <p:cNvSpPr txBox="1"/>
          <p:nvPr/>
        </p:nvSpPr>
        <p:spPr>
          <a:xfrm>
            <a:off x="1695375" y="950475"/>
            <a:ext cx="45891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rgbClr val="222222"/>
                </a:solidFill>
              </a:rPr>
              <a:t>NeoVerse City, a bustling metropolis where skyscrapers reach for the clouds and neon lights paint the streets in a mesmerizing glow. </a:t>
            </a:r>
            <a:endParaRPr sz="1100">
              <a:solidFill>
                <a:srgbClr val="22222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8"/>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500">
                <a:solidFill>
                  <a:srgbClr val="222222"/>
                </a:solidFill>
              </a:rPr>
              <a:t>Sharpshot</a:t>
            </a:r>
            <a:r>
              <a:rPr b="1" lang="en" sz="2500"/>
              <a:t> </a:t>
            </a:r>
            <a:endParaRPr sz="2500"/>
          </a:p>
        </p:txBody>
      </p:sp>
      <p:pic>
        <p:nvPicPr>
          <p:cNvPr id="681" name="Google Shape;681;p38"/>
          <p:cNvPicPr preferRelativeResize="0"/>
          <p:nvPr/>
        </p:nvPicPr>
        <p:blipFill>
          <a:blip r:embed="rId3">
            <a:alphaModFix/>
          </a:blip>
          <a:stretch>
            <a:fillRect/>
          </a:stretch>
        </p:blipFill>
        <p:spPr>
          <a:xfrm>
            <a:off x="3030150" y="1660050"/>
            <a:ext cx="3185550" cy="3209650"/>
          </a:xfrm>
          <a:prstGeom prst="rect">
            <a:avLst/>
          </a:prstGeom>
          <a:noFill/>
          <a:ln>
            <a:noFill/>
          </a:ln>
        </p:spPr>
      </p:pic>
      <p:sp>
        <p:nvSpPr>
          <p:cNvPr id="682" name="Google Shape;682;p38"/>
          <p:cNvSpPr txBox="1"/>
          <p:nvPr/>
        </p:nvSpPr>
        <p:spPr>
          <a:xfrm>
            <a:off x="1682875" y="952675"/>
            <a:ext cx="41832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rgbClr val="222222"/>
                </a:solidFill>
              </a:rPr>
              <a:t> The quaint town of Sharpshot, known for its dusty streets and sunsets that painted the horizon in warm hues. The rhythmic echoes of revolver shots resonated through the town.</a:t>
            </a:r>
            <a:endParaRPr sz="1100">
              <a:solidFill>
                <a:srgbClr val="22222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iverside Camping MK Campaign by Slidesgo">
  <a:themeElements>
    <a:clrScheme name="Simple Light">
      <a:dk1>
        <a:srgbClr val="153C4B"/>
      </a:dk1>
      <a:lt1>
        <a:srgbClr val="31606B"/>
      </a:lt1>
      <a:dk2>
        <a:srgbClr val="78A7AF"/>
      </a:dk2>
      <a:lt2>
        <a:srgbClr val="9FCFD3"/>
      </a:lt2>
      <a:accent1>
        <a:srgbClr val="C4E2DB"/>
      </a:accent1>
      <a:accent2>
        <a:srgbClr val="99C6BB"/>
      </a:accent2>
      <a:accent3>
        <a:srgbClr val="FFFFFF"/>
      </a:accent3>
      <a:accent4>
        <a:srgbClr val="FFFFFF"/>
      </a:accent4>
      <a:accent5>
        <a:srgbClr val="FFFFFF"/>
      </a:accent5>
      <a:accent6>
        <a:srgbClr val="FFFFFF"/>
      </a:accent6>
      <a:hlink>
        <a:srgbClr val="153C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